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2.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4"/>
  </p:sldMasterIdLst>
  <p:notesMasterIdLst>
    <p:notesMasterId r:id="rId19"/>
  </p:notesMasterIdLst>
  <p:sldIdLst>
    <p:sldId id="256" r:id="rId5"/>
    <p:sldId id="259" r:id="rId6"/>
    <p:sldId id="257" r:id="rId7"/>
    <p:sldId id="258" r:id="rId8"/>
    <p:sldId id="260" r:id="rId9"/>
    <p:sldId id="272" r:id="rId10"/>
    <p:sldId id="274" r:id="rId11"/>
    <p:sldId id="263" r:id="rId12"/>
    <p:sldId id="264" r:id="rId13"/>
    <p:sldId id="265" r:id="rId14"/>
    <p:sldId id="266" r:id="rId15"/>
    <p:sldId id="268"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35AF37-3DD1-4EC8-BF53-B94F52785D65}" v="917" dt="2021-10-02T16:43:27.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507C9F-07FB-4CCE-98F1-56138828EB27}" type="doc">
      <dgm:prSet loTypeId="urn:microsoft.com/office/officeart/2008/layout/AlternatingPictureBlocks" loCatId="list" qsTypeId="urn:microsoft.com/office/officeart/2005/8/quickstyle/simple2" qsCatId="simple" csTypeId="urn:microsoft.com/office/officeart/2005/8/colors/accent1_2" csCatId="accent1" phldr="1"/>
      <dgm:spPr/>
      <dgm:t>
        <a:bodyPr/>
        <a:lstStyle/>
        <a:p>
          <a:endParaRPr lang="en-US"/>
        </a:p>
      </dgm:t>
    </dgm:pt>
    <dgm:pt modelId="{4BFA4FD0-CA14-4715-B8D5-6173C732E54C}">
      <dgm:prSet/>
      <dgm:spPr/>
      <dgm:t>
        <a:bodyPr/>
        <a:lstStyle/>
        <a:p>
          <a:r>
            <a:rPr lang="en-US" b="0" i="0" dirty="0">
              <a:solidFill>
                <a:schemeClr val="accent2"/>
              </a:solidFill>
              <a:latin typeface="Century Gothic" panose="020B0502020202020204" pitchFamily="34" charset="0"/>
              <a:ea typeface="STCaiyun" panose="020B0503020204020204" pitchFamily="2" charset="-122"/>
            </a:rPr>
            <a:t>Teachers will be equipped with a variety of strategies to enhance student engagement in an online or hybrid setting.</a:t>
          </a:r>
          <a:endParaRPr lang="en-US" dirty="0">
            <a:solidFill>
              <a:schemeClr val="accent2"/>
            </a:solidFill>
            <a:latin typeface="Century Gothic" panose="020B0502020202020204" pitchFamily="34" charset="0"/>
            <a:ea typeface="STCaiyun" panose="020B0503020204020204" pitchFamily="2" charset="-122"/>
          </a:endParaRPr>
        </a:p>
      </dgm:t>
    </dgm:pt>
    <dgm:pt modelId="{618944A3-4254-40AD-A7F3-954D8860D936}" type="parTrans" cxnId="{EF6AD44C-198B-46D0-B50A-0BCD2E84C6EB}">
      <dgm:prSet/>
      <dgm:spPr/>
      <dgm:t>
        <a:bodyPr/>
        <a:lstStyle/>
        <a:p>
          <a:endParaRPr lang="en-US">
            <a:latin typeface="Century Gothic" panose="020B0502020202020204" pitchFamily="34" charset="0"/>
          </a:endParaRPr>
        </a:p>
      </dgm:t>
    </dgm:pt>
    <dgm:pt modelId="{5F56B681-70E7-4167-BD03-F15BA5FCF72E}" type="sibTrans" cxnId="{EF6AD44C-198B-46D0-B50A-0BCD2E84C6EB}">
      <dgm:prSet/>
      <dgm:spPr/>
      <dgm:t>
        <a:bodyPr/>
        <a:lstStyle/>
        <a:p>
          <a:endParaRPr lang="en-US">
            <a:latin typeface="Century Gothic" panose="020B0502020202020204" pitchFamily="34" charset="0"/>
          </a:endParaRPr>
        </a:p>
      </dgm:t>
    </dgm:pt>
    <dgm:pt modelId="{06A8554C-0DFD-4A88-8BA3-9CBBD02C3126}">
      <dgm:prSet/>
      <dgm:spPr/>
      <dgm:t>
        <a:bodyPr/>
        <a:lstStyle/>
        <a:p>
          <a:pPr marL="0" lvl="0" indent="0" defTabSz="800100">
            <a:spcBef>
              <a:spcPct val="0"/>
            </a:spcBef>
            <a:spcAft>
              <a:spcPct val="35000"/>
            </a:spcAft>
            <a:buNone/>
          </a:pPr>
          <a:r>
            <a:rPr lang="en-US" b="0" i="0" kern="1200">
              <a:solidFill>
                <a:schemeClr val="accent2"/>
              </a:solidFill>
              <a:latin typeface="Century Gothic" panose="020B0502020202020204" pitchFamily="34" charset="0"/>
              <a:ea typeface="STCaiyun" panose="020B0503020204020204" pitchFamily="2" charset="-122"/>
              <a:cs typeface="+mn-cs"/>
            </a:rPr>
            <a:t>Teachers will have opportunities to practice using student engagement strategies with other middle school teachers.</a:t>
          </a:r>
        </a:p>
      </dgm:t>
    </dgm:pt>
    <dgm:pt modelId="{69DB8C8E-B956-40D9-BE57-0F95258E43CE}" type="parTrans" cxnId="{5FC35FBA-AC5D-4710-AA81-A60DAF4FB679}">
      <dgm:prSet/>
      <dgm:spPr/>
      <dgm:t>
        <a:bodyPr/>
        <a:lstStyle/>
        <a:p>
          <a:endParaRPr lang="en-US">
            <a:latin typeface="Century Gothic" panose="020B0502020202020204" pitchFamily="34" charset="0"/>
          </a:endParaRPr>
        </a:p>
      </dgm:t>
    </dgm:pt>
    <dgm:pt modelId="{765BC34A-FF96-4EB4-8AD6-3727F9E54BA3}" type="sibTrans" cxnId="{5FC35FBA-AC5D-4710-AA81-A60DAF4FB679}">
      <dgm:prSet/>
      <dgm:spPr/>
      <dgm:t>
        <a:bodyPr/>
        <a:lstStyle/>
        <a:p>
          <a:endParaRPr lang="en-US">
            <a:latin typeface="Century Gothic" panose="020B0502020202020204" pitchFamily="34" charset="0"/>
          </a:endParaRPr>
        </a:p>
      </dgm:t>
    </dgm:pt>
    <dgm:pt modelId="{EDC75886-FB5F-43C3-8B31-ACA2958C0AA0}" type="pres">
      <dgm:prSet presAssocID="{0A507C9F-07FB-4CCE-98F1-56138828EB27}" presName="linearFlow" presStyleCnt="0">
        <dgm:presLayoutVars>
          <dgm:dir/>
          <dgm:resizeHandles val="exact"/>
        </dgm:presLayoutVars>
      </dgm:prSet>
      <dgm:spPr/>
    </dgm:pt>
    <dgm:pt modelId="{5AAB4C28-E24F-4E20-9C55-2A4543946000}" type="pres">
      <dgm:prSet presAssocID="{4BFA4FD0-CA14-4715-B8D5-6173C732E54C}" presName="comp" presStyleCnt="0"/>
      <dgm:spPr/>
    </dgm:pt>
    <dgm:pt modelId="{726A1C9E-373F-4457-B8C7-37B037399C09}" type="pres">
      <dgm:prSet presAssocID="{4BFA4FD0-CA14-4715-B8D5-6173C732E54C}" presName="rect2" presStyleLbl="node1" presStyleIdx="0" presStyleCnt="2">
        <dgm:presLayoutVars>
          <dgm:bulletEnabled val="1"/>
        </dgm:presLayoutVars>
      </dgm:prSet>
      <dgm:spPr/>
    </dgm:pt>
    <dgm:pt modelId="{38695893-1930-4C8F-9A29-D0B835C64FE9}" type="pres">
      <dgm:prSet presAssocID="{4BFA4FD0-CA14-4715-B8D5-6173C732E54C}" presName="rect1" presStyleLbl="lnNode1" presStyleIdx="0" presStyleCnt="2"/>
      <dgm:spPr>
        <a:solidFill>
          <a:schemeClr val="accent3"/>
        </a:solidFill>
      </dgm:spPr>
    </dgm:pt>
    <dgm:pt modelId="{11897FB6-2270-444A-8250-ADE417A5CDAE}" type="pres">
      <dgm:prSet presAssocID="{5F56B681-70E7-4167-BD03-F15BA5FCF72E}" presName="sibTrans" presStyleCnt="0"/>
      <dgm:spPr/>
    </dgm:pt>
    <dgm:pt modelId="{64B9B267-D504-4BB0-80B3-EED52537F628}" type="pres">
      <dgm:prSet presAssocID="{06A8554C-0DFD-4A88-8BA3-9CBBD02C3126}" presName="comp" presStyleCnt="0"/>
      <dgm:spPr/>
    </dgm:pt>
    <dgm:pt modelId="{AA7B9BD0-4D27-49F6-BAB2-6B748D33110E}" type="pres">
      <dgm:prSet presAssocID="{06A8554C-0DFD-4A88-8BA3-9CBBD02C3126}" presName="rect2" presStyleLbl="node1" presStyleIdx="1" presStyleCnt="2">
        <dgm:presLayoutVars>
          <dgm:bulletEnabled val="1"/>
        </dgm:presLayoutVars>
      </dgm:prSet>
      <dgm:spPr/>
    </dgm:pt>
    <dgm:pt modelId="{38553BC9-563D-4390-B395-AA2E2D451367}" type="pres">
      <dgm:prSet presAssocID="{06A8554C-0DFD-4A88-8BA3-9CBBD02C3126}" presName="rect1" presStyleLbl="lnNode1" presStyleIdx="1" presStyleCnt="2"/>
      <dgm:spPr>
        <a:solidFill>
          <a:schemeClr val="accent3"/>
        </a:solidFill>
      </dgm:spPr>
    </dgm:pt>
  </dgm:ptLst>
  <dgm:cxnLst>
    <dgm:cxn modelId="{F1B6C432-8803-43BB-A66D-4FABA790F0F5}" type="presOf" srcId="{0A507C9F-07FB-4CCE-98F1-56138828EB27}" destId="{EDC75886-FB5F-43C3-8B31-ACA2958C0AA0}" srcOrd="0" destOrd="0" presId="urn:microsoft.com/office/officeart/2008/layout/AlternatingPictureBlocks"/>
    <dgm:cxn modelId="{EF6AD44C-198B-46D0-B50A-0BCD2E84C6EB}" srcId="{0A507C9F-07FB-4CCE-98F1-56138828EB27}" destId="{4BFA4FD0-CA14-4715-B8D5-6173C732E54C}" srcOrd="0" destOrd="0" parTransId="{618944A3-4254-40AD-A7F3-954D8860D936}" sibTransId="{5F56B681-70E7-4167-BD03-F15BA5FCF72E}"/>
    <dgm:cxn modelId="{5FC35FBA-AC5D-4710-AA81-A60DAF4FB679}" srcId="{0A507C9F-07FB-4CCE-98F1-56138828EB27}" destId="{06A8554C-0DFD-4A88-8BA3-9CBBD02C3126}" srcOrd="1" destOrd="0" parTransId="{69DB8C8E-B956-40D9-BE57-0F95258E43CE}" sibTransId="{765BC34A-FF96-4EB4-8AD6-3727F9E54BA3}"/>
    <dgm:cxn modelId="{AC938BDA-59CB-4448-886F-A037222DAE05}" type="presOf" srcId="{06A8554C-0DFD-4A88-8BA3-9CBBD02C3126}" destId="{AA7B9BD0-4D27-49F6-BAB2-6B748D33110E}" srcOrd="0" destOrd="0" presId="urn:microsoft.com/office/officeart/2008/layout/AlternatingPictureBlocks"/>
    <dgm:cxn modelId="{68044EDE-3462-4509-9A62-FDCC82D8880A}" type="presOf" srcId="{4BFA4FD0-CA14-4715-B8D5-6173C732E54C}" destId="{726A1C9E-373F-4457-B8C7-37B037399C09}" srcOrd="0" destOrd="0" presId="urn:microsoft.com/office/officeart/2008/layout/AlternatingPictureBlocks"/>
    <dgm:cxn modelId="{0AC4F807-813C-421A-AA6B-D59EFF9F1C2D}" type="presParOf" srcId="{EDC75886-FB5F-43C3-8B31-ACA2958C0AA0}" destId="{5AAB4C28-E24F-4E20-9C55-2A4543946000}" srcOrd="0" destOrd="0" presId="urn:microsoft.com/office/officeart/2008/layout/AlternatingPictureBlocks"/>
    <dgm:cxn modelId="{AFEA4564-0989-4372-8E13-CE34E767A704}" type="presParOf" srcId="{5AAB4C28-E24F-4E20-9C55-2A4543946000}" destId="{726A1C9E-373F-4457-B8C7-37B037399C09}" srcOrd="0" destOrd="0" presId="urn:microsoft.com/office/officeart/2008/layout/AlternatingPictureBlocks"/>
    <dgm:cxn modelId="{890FD93B-401F-4C49-9AA7-04D3AA39B484}" type="presParOf" srcId="{5AAB4C28-E24F-4E20-9C55-2A4543946000}" destId="{38695893-1930-4C8F-9A29-D0B835C64FE9}" srcOrd="1" destOrd="0" presId="urn:microsoft.com/office/officeart/2008/layout/AlternatingPictureBlocks"/>
    <dgm:cxn modelId="{1A328C46-A901-4643-B674-827FE1BF5571}" type="presParOf" srcId="{EDC75886-FB5F-43C3-8B31-ACA2958C0AA0}" destId="{11897FB6-2270-444A-8250-ADE417A5CDAE}" srcOrd="1" destOrd="0" presId="urn:microsoft.com/office/officeart/2008/layout/AlternatingPictureBlocks"/>
    <dgm:cxn modelId="{B6C3DD7C-6A67-443F-8D98-A47871B57FCF}" type="presParOf" srcId="{EDC75886-FB5F-43C3-8B31-ACA2958C0AA0}" destId="{64B9B267-D504-4BB0-80B3-EED52537F628}" srcOrd="2" destOrd="0" presId="urn:microsoft.com/office/officeart/2008/layout/AlternatingPictureBlocks"/>
    <dgm:cxn modelId="{B8F9A987-79CC-47A3-A817-122D772A42CF}" type="presParOf" srcId="{64B9B267-D504-4BB0-80B3-EED52537F628}" destId="{AA7B9BD0-4D27-49F6-BAB2-6B748D33110E}" srcOrd="0" destOrd="0" presId="urn:microsoft.com/office/officeart/2008/layout/AlternatingPictureBlocks"/>
    <dgm:cxn modelId="{A5B6DE14-49FE-4531-9E80-62C1A2146D7C}" type="presParOf" srcId="{64B9B267-D504-4BB0-80B3-EED52537F628}" destId="{38553BC9-563D-4390-B395-AA2E2D451367}" srcOrd="1" destOrd="0" presId="urn:microsoft.com/office/officeart/2008/layout/AlternatingPictureBlock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9D99B9-5860-4606-83E5-17BF372E4006}"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44E80528-9CEE-496A-98F5-D4AF53769D45}">
      <dgm:prSet phldrT="[Text]"/>
      <dgm:spPr/>
      <dgm:t>
        <a:bodyPr/>
        <a:lstStyle/>
        <a:p>
          <a:r>
            <a:rPr lang="en-US" dirty="0">
              <a:latin typeface="+mj-lt"/>
            </a:rPr>
            <a:t>Breakout Rooms</a:t>
          </a:r>
        </a:p>
      </dgm:t>
    </dgm:pt>
    <dgm:pt modelId="{AEC81015-543B-46BC-A34F-874A75D4E808}" type="sibTrans" cxnId="{BBF58FD4-F90F-471F-9FAC-DC0887BD8752}">
      <dgm:prSet/>
      <dgm:spPr/>
      <dgm:t>
        <a:bodyPr/>
        <a:lstStyle/>
        <a:p>
          <a:endParaRPr lang="en-US">
            <a:latin typeface="+mj-lt"/>
          </a:endParaRPr>
        </a:p>
      </dgm:t>
    </dgm:pt>
    <dgm:pt modelId="{AD201D1C-791F-440F-B7CC-6890CC74360B}" type="parTrans" cxnId="{BBF58FD4-F90F-471F-9FAC-DC0887BD8752}">
      <dgm:prSet/>
      <dgm:spPr/>
      <dgm:t>
        <a:bodyPr/>
        <a:lstStyle/>
        <a:p>
          <a:endParaRPr lang="en-US">
            <a:latin typeface="+mj-lt"/>
          </a:endParaRPr>
        </a:p>
      </dgm:t>
    </dgm:pt>
    <dgm:pt modelId="{C5241B2A-E05F-4F01-81A1-393234EEE9DA}">
      <dgm:prSet/>
      <dgm:spPr/>
      <dgm:t>
        <a:bodyPr/>
        <a:lstStyle/>
        <a:p>
          <a:r>
            <a:rPr lang="en-US">
              <a:latin typeface="+mj-lt"/>
            </a:rPr>
            <a:t>Discussion Boards</a:t>
          </a:r>
        </a:p>
      </dgm:t>
    </dgm:pt>
    <dgm:pt modelId="{7A65FC03-93EE-4967-B99A-CD982728F4E8}" type="parTrans" cxnId="{6CD376F8-A10E-4A24-8151-17EE0CE76E64}">
      <dgm:prSet/>
      <dgm:spPr/>
      <dgm:t>
        <a:bodyPr/>
        <a:lstStyle/>
        <a:p>
          <a:endParaRPr lang="en-US">
            <a:latin typeface="+mj-lt"/>
          </a:endParaRPr>
        </a:p>
      </dgm:t>
    </dgm:pt>
    <dgm:pt modelId="{E6F715A1-25C0-4DEE-A18C-EB6CF1002FC7}" type="sibTrans" cxnId="{6CD376F8-A10E-4A24-8151-17EE0CE76E64}">
      <dgm:prSet/>
      <dgm:spPr/>
      <dgm:t>
        <a:bodyPr/>
        <a:lstStyle/>
        <a:p>
          <a:endParaRPr lang="en-US">
            <a:latin typeface="+mj-lt"/>
          </a:endParaRPr>
        </a:p>
      </dgm:t>
    </dgm:pt>
    <dgm:pt modelId="{A3A986A6-6B17-4A60-BD4A-C6B6763F040C}">
      <dgm:prSet/>
      <dgm:spPr/>
      <dgm:t>
        <a:bodyPr/>
        <a:lstStyle/>
        <a:p>
          <a:r>
            <a:rPr lang="en-US" dirty="0">
              <a:latin typeface="+mj-lt"/>
            </a:rPr>
            <a:t>Guided &amp; Student-led lessons</a:t>
          </a:r>
        </a:p>
      </dgm:t>
    </dgm:pt>
    <dgm:pt modelId="{4B531B46-42CF-4D0B-B8E0-5858FD1C0A9B}" type="parTrans" cxnId="{DA9A5A12-C40B-449B-AB1B-49B4356D7C34}">
      <dgm:prSet/>
      <dgm:spPr/>
      <dgm:t>
        <a:bodyPr/>
        <a:lstStyle/>
        <a:p>
          <a:endParaRPr lang="en-US">
            <a:latin typeface="+mj-lt"/>
          </a:endParaRPr>
        </a:p>
      </dgm:t>
    </dgm:pt>
    <dgm:pt modelId="{0AE42DB1-A07A-4E0E-A817-E3165F5E3124}" type="sibTrans" cxnId="{DA9A5A12-C40B-449B-AB1B-49B4356D7C34}">
      <dgm:prSet/>
      <dgm:spPr/>
      <dgm:t>
        <a:bodyPr/>
        <a:lstStyle/>
        <a:p>
          <a:endParaRPr lang="en-US">
            <a:latin typeface="+mj-lt"/>
          </a:endParaRPr>
        </a:p>
      </dgm:t>
    </dgm:pt>
    <dgm:pt modelId="{A66DF222-5F1E-4C02-A31F-267E9DC0151B}">
      <dgm:prSet/>
      <dgm:spPr/>
      <dgm:t>
        <a:bodyPr/>
        <a:lstStyle/>
        <a:p>
          <a:r>
            <a:rPr lang="en-US">
              <a:latin typeface="+mj-lt"/>
            </a:rPr>
            <a:t>Self-Evaluation</a:t>
          </a:r>
        </a:p>
      </dgm:t>
    </dgm:pt>
    <dgm:pt modelId="{30371BFA-FCD2-44A1-81D5-45BE59040D2C}" type="parTrans" cxnId="{20364876-2326-4432-8E79-A548A3E42546}">
      <dgm:prSet/>
      <dgm:spPr/>
      <dgm:t>
        <a:bodyPr/>
        <a:lstStyle/>
        <a:p>
          <a:endParaRPr lang="en-US">
            <a:latin typeface="+mj-lt"/>
          </a:endParaRPr>
        </a:p>
      </dgm:t>
    </dgm:pt>
    <dgm:pt modelId="{5E703C38-562E-4F56-9613-A56012A66C07}" type="sibTrans" cxnId="{20364876-2326-4432-8E79-A548A3E42546}">
      <dgm:prSet/>
      <dgm:spPr/>
      <dgm:t>
        <a:bodyPr/>
        <a:lstStyle/>
        <a:p>
          <a:endParaRPr lang="en-US">
            <a:latin typeface="+mj-lt"/>
          </a:endParaRPr>
        </a:p>
      </dgm:t>
    </dgm:pt>
    <dgm:pt modelId="{D0F605FB-85A2-4AFE-B389-682A636A4957}" type="pres">
      <dgm:prSet presAssocID="{BD9D99B9-5860-4606-83E5-17BF372E4006}" presName="matrix" presStyleCnt="0">
        <dgm:presLayoutVars>
          <dgm:chMax val="1"/>
          <dgm:dir/>
          <dgm:resizeHandles val="exact"/>
        </dgm:presLayoutVars>
      </dgm:prSet>
      <dgm:spPr/>
    </dgm:pt>
    <dgm:pt modelId="{97BE6988-8C41-4AAC-B1B4-EAD6B24834A6}" type="pres">
      <dgm:prSet presAssocID="{BD9D99B9-5860-4606-83E5-17BF372E4006}" presName="diamond" presStyleLbl="bgShp" presStyleIdx="0" presStyleCnt="1"/>
      <dgm:spPr/>
    </dgm:pt>
    <dgm:pt modelId="{6ADE598C-67E3-4EC8-BC1A-AD6315813B80}" type="pres">
      <dgm:prSet presAssocID="{BD9D99B9-5860-4606-83E5-17BF372E4006}" presName="quad1" presStyleLbl="node1" presStyleIdx="0" presStyleCnt="4">
        <dgm:presLayoutVars>
          <dgm:chMax val="0"/>
          <dgm:chPref val="0"/>
          <dgm:bulletEnabled val="1"/>
        </dgm:presLayoutVars>
      </dgm:prSet>
      <dgm:spPr/>
    </dgm:pt>
    <dgm:pt modelId="{595D5501-0AB9-4DC2-B6A9-2230185F26FE}" type="pres">
      <dgm:prSet presAssocID="{BD9D99B9-5860-4606-83E5-17BF372E4006}" presName="quad2" presStyleLbl="node1" presStyleIdx="1" presStyleCnt="4">
        <dgm:presLayoutVars>
          <dgm:chMax val="0"/>
          <dgm:chPref val="0"/>
          <dgm:bulletEnabled val="1"/>
        </dgm:presLayoutVars>
      </dgm:prSet>
      <dgm:spPr/>
    </dgm:pt>
    <dgm:pt modelId="{BAFBDDD5-A3BD-4AB1-984C-7D66BD2238EC}" type="pres">
      <dgm:prSet presAssocID="{BD9D99B9-5860-4606-83E5-17BF372E4006}" presName="quad3" presStyleLbl="node1" presStyleIdx="2" presStyleCnt="4">
        <dgm:presLayoutVars>
          <dgm:chMax val="0"/>
          <dgm:chPref val="0"/>
          <dgm:bulletEnabled val="1"/>
        </dgm:presLayoutVars>
      </dgm:prSet>
      <dgm:spPr/>
    </dgm:pt>
    <dgm:pt modelId="{1989A6FD-71C3-4253-9DA2-89043904D20E}" type="pres">
      <dgm:prSet presAssocID="{BD9D99B9-5860-4606-83E5-17BF372E4006}" presName="quad4" presStyleLbl="node1" presStyleIdx="3" presStyleCnt="4">
        <dgm:presLayoutVars>
          <dgm:chMax val="0"/>
          <dgm:chPref val="0"/>
          <dgm:bulletEnabled val="1"/>
        </dgm:presLayoutVars>
      </dgm:prSet>
      <dgm:spPr/>
    </dgm:pt>
  </dgm:ptLst>
  <dgm:cxnLst>
    <dgm:cxn modelId="{DA9A5A12-C40B-449B-AB1B-49B4356D7C34}" srcId="{BD9D99B9-5860-4606-83E5-17BF372E4006}" destId="{A3A986A6-6B17-4A60-BD4A-C6B6763F040C}" srcOrd="2" destOrd="0" parTransId="{4B531B46-42CF-4D0B-B8E0-5858FD1C0A9B}" sibTransId="{0AE42DB1-A07A-4E0E-A817-E3165F5E3124}"/>
    <dgm:cxn modelId="{6BB8E822-2E14-468D-A900-27B2BE226349}" type="presOf" srcId="{44E80528-9CEE-496A-98F5-D4AF53769D45}" destId="{6ADE598C-67E3-4EC8-BC1A-AD6315813B80}" srcOrd="0" destOrd="0" presId="urn:microsoft.com/office/officeart/2005/8/layout/matrix3"/>
    <dgm:cxn modelId="{323AD02F-5C14-4FEC-8CFF-064748F3BB1C}" type="presOf" srcId="{A3A986A6-6B17-4A60-BD4A-C6B6763F040C}" destId="{BAFBDDD5-A3BD-4AB1-984C-7D66BD2238EC}" srcOrd="0" destOrd="0" presId="urn:microsoft.com/office/officeart/2005/8/layout/matrix3"/>
    <dgm:cxn modelId="{20364876-2326-4432-8E79-A548A3E42546}" srcId="{BD9D99B9-5860-4606-83E5-17BF372E4006}" destId="{A66DF222-5F1E-4C02-A31F-267E9DC0151B}" srcOrd="3" destOrd="0" parTransId="{30371BFA-FCD2-44A1-81D5-45BE59040D2C}" sibTransId="{5E703C38-562E-4F56-9613-A56012A66C07}"/>
    <dgm:cxn modelId="{8CCF2195-465B-4DFA-9F89-8898CA2AAD88}" type="presOf" srcId="{BD9D99B9-5860-4606-83E5-17BF372E4006}" destId="{D0F605FB-85A2-4AFE-B389-682A636A4957}" srcOrd="0" destOrd="0" presId="urn:microsoft.com/office/officeart/2005/8/layout/matrix3"/>
    <dgm:cxn modelId="{6C5FCBB8-AA1C-46F8-B8A7-70992E6953C3}" type="presOf" srcId="{C5241B2A-E05F-4F01-81A1-393234EEE9DA}" destId="{595D5501-0AB9-4DC2-B6A9-2230185F26FE}" srcOrd="0" destOrd="0" presId="urn:microsoft.com/office/officeart/2005/8/layout/matrix3"/>
    <dgm:cxn modelId="{BBF58FD4-F90F-471F-9FAC-DC0887BD8752}" srcId="{BD9D99B9-5860-4606-83E5-17BF372E4006}" destId="{44E80528-9CEE-496A-98F5-D4AF53769D45}" srcOrd="0" destOrd="0" parTransId="{AD201D1C-791F-440F-B7CC-6890CC74360B}" sibTransId="{AEC81015-543B-46BC-A34F-874A75D4E808}"/>
    <dgm:cxn modelId="{AE7083D6-7F0D-45E6-BEDA-B9A0D33421C4}" type="presOf" srcId="{A66DF222-5F1E-4C02-A31F-267E9DC0151B}" destId="{1989A6FD-71C3-4253-9DA2-89043904D20E}" srcOrd="0" destOrd="0" presId="urn:microsoft.com/office/officeart/2005/8/layout/matrix3"/>
    <dgm:cxn modelId="{6CD376F8-A10E-4A24-8151-17EE0CE76E64}" srcId="{BD9D99B9-5860-4606-83E5-17BF372E4006}" destId="{C5241B2A-E05F-4F01-81A1-393234EEE9DA}" srcOrd="1" destOrd="0" parTransId="{7A65FC03-93EE-4967-B99A-CD982728F4E8}" sibTransId="{E6F715A1-25C0-4DEE-A18C-EB6CF1002FC7}"/>
    <dgm:cxn modelId="{F79D2C3D-8A14-49C5-A27E-4D56072D1D63}" type="presParOf" srcId="{D0F605FB-85A2-4AFE-B389-682A636A4957}" destId="{97BE6988-8C41-4AAC-B1B4-EAD6B24834A6}" srcOrd="0" destOrd="0" presId="urn:microsoft.com/office/officeart/2005/8/layout/matrix3"/>
    <dgm:cxn modelId="{CD8CE627-A62F-404E-9B2C-1897F7D62707}" type="presParOf" srcId="{D0F605FB-85A2-4AFE-B389-682A636A4957}" destId="{6ADE598C-67E3-4EC8-BC1A-AD6315813B80}" srcOrd="1" destOrd="0" presId="urn:microsoft.com/office/officeart/2005/8/layout/matrix3"/>
    <dgm:cxn modelId="{4D17748C-70E3-4121-9938-1668AA3A2693}" type="presParOf" srcId="{D0F605FB-85A2-4AFE-B389-682A636A4957}" destId="{595D5501-0AB9-4DC2-B6A9-2230185F26FE}" srcOrd="2" destOrd="0" presId="urn:microsoft.com/office/officeart/2005/8/layout/matrix3"/>
    <dgm:cxn modelId="{EE3B3F79-0E77-46B5-BFC9-B7D5B4BD87A3}" type="presParOf" srcId="{D0F605FB-85A2-4AFE-B389-682A636A4957}" destId="{BAFBDDD5-A3BD-4AB1-984C-7D66BD2238EC}" srcOrd="3" destOrd="0" presId="urn:microsoft.com/office/officeart/2005/8/layout/matrix3"/>
    <dgm:cxn modelId="{477EE708-3EC8-4F7D-9317-6181227AFA2C}" type="presParOf" srcId="{D0F605FB-85A2-4AFE-B389-682A636A4957}" destId="{1989A6FD-71C3-4253-9DA2-89043904D20E}"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5BF52C-5488-44A6-8BF5-6301A0D71B80}" type="doc">
      <dgm:prSet loTypeId="urn:microsoft.com/office/officeart/2005/8/layout/venn1" loCatId="relationship" qsTypeId="urn:microsoft.com/office/officeart/2005/8/quickstyle/simple1" qsCatId="simple" csTypeId="urn:microsoft.com/office/officeart/2005/8/colors/colorful5" csCatId="colorful" phldr="1"/>
      <dgm:spPr/>
    </dgm:pt>
    <dgm:pt modelId="{63B12A0C-F948-4181-BDC0-DF9301C473FF}">
      <dgm:prSet phldrT="[Text]" custT="1"/>
      <dgm:spPr/>
      <dgm:t>
        <a:bodyPr/>
        <a:lstStyle/>
        <a:p>
          <a:r>
            <a:rPr lang="en-US" sz="3200" dirty="0">
              <a:solidFill>
                <a:schemeClr val="tx2"/>
              </a:solidFill>
            </a:rPr>
            <a:t>In-person strategies</a:t>
          </a:r>
        </a:p>
      </dgm:t>
    </dgm:pt>
    <dgm:pt modelId="{CA7FBC6C-A60C-47D5-AFAD-EBB5AF8F4E68}" type="parTrans" cxnId="{6105EC0B-99BC-4BEF-A4C6-4A751467DB3A}">
      <dgm:prSet/>
      <dgm:spPr/>
      <dgm:t>
        <a:bodyPr/>
        <a:lstStyle/>
        <a:p>
          <a:endParaRPr lang="en-US" sz="1400">
            <a:solidFill>
              <a:schemeClr val="tx2"/>
            </a:solidFill>
          </a:endParaRPr>
        </a:p>
      </dgm:t>
    </dgm:pt>
    <dgm:pt modelId="{49BECD39-68B1-4223-9544-692C25FAD65D}" type="sibTrans" cxnId="{6105EC0B-99BC-4BEF-A4C6-4A751467DB3A}">
      <dgm:prSet/>
      <dgm:spPr/>
      <dgm:t>
        <a:bodyPr/>
        <a:lstStyle/>
        <a:p>
          <a:endParaRPr lang="en-US" sz="1400">
            <a:solidFill>
              <a:schemeClr val="tx2"/>
            </a:solidFill>
          </a:endParaRPr>
        </a:p>
      </dgm:t>
    </dgm:pt>
    <dgm:pt modelId="{C89E777D-E11A-41A8-84B7-B80E1F279885}">
      <dgm:prSet phldrT="[Text]" custT="1"/>
      <dgm:spPr>
        <a:solidFill>
          <a:schemeClr val="accent3">
            <a:alpha val="50000"/>
          </a:schemeClr>
        </a:solidFill>
      </dgm:spPr>
      <dgm:t>
        <a:bodyPr/>
        <a:lstStyle/>
        <a:p>
          <a:r>
            <a:rPr lang="en-US" sz="3200" dirty="0">
              <a:solidFill>
                <a:schemeClr val="tx2"/>
              </a:solidFill>
            </a:rPr>
            <a:t>Online strategies</a:t>
          </a:r>
        </a:p>
      </dgm:t>
    </dgm:pt>
    <dgm:pt modelId="{0CDA1FD9-A6F5-4E49-B876-868837754B92}" type="parTrans" cxnId="{F74C41C3-6BED-49F0-BFB5-A4A68CBD383E}">
      <dgm:prSet/>
      <dgm:spPr/>
      <dgm:t>
        <a:bodyPr/>
        <a:lstStyle/>
        <a:p>
          <a:endParaRPr lang="en-US" sz="1400">
            <a:solidFill>
              <a:schemeClr val="tx2"/>
            </a:solidFill>
          </a:endParaRPr>
        </a:p>
      </dgm:t>
    </dgm:pt>
    <dgm:pt modelId="{04E9B548-9FCF-4455-8E9B-39B8A1AF5CCC}" type="sibTrans" cxnId="{F74C41C3-6BED-49F0-BFB5-A4A68CBD383E}">
      <dgm:prSet/>
      <dgm:spPr/>
      <dgm:t>
        <a:bodyPr/>
        <a:lstStyle/>
        <a:p>
          <a:endParaRPr lang="en-US" sz="1400">
            <a:solidFill>
              <a:schemeClr val="tx2"/>
            </a:solidFill>
          </a:endParaRPr>
        </a:p>
      </dgm:t>
    </dgm:pt>
    <dgm:pt modelId="{F3BA63EF-700A-4F6A-BDF0-B305A9F14E0E}" type="pres">
      <dgm:prSet presAssocID="{345BF52C-5488-44A6-8BF5-6301A0D71B80}" presName="compositeShape" presStyleCnt="0">
        <dgm:presLayoutVars>
          <dgm:chMax val="7"/>
          <dgm:dir/>
          <dgm:resizeHandles val="exact"/>
        </dgm:presLayoutVars>
      </dgm:prSet>
      <dgm:spPr/>
    </dgm:pt>
    <dgm:pt modelId="{A10E1A96-1575-44FF-83B0-36152C4557A5}" type="pres">
      <dgm:prSet presAssocID="{63B12A0C-F948-4181-BDC0-DF9301C473FF}" presName="circ1" presStyleLbl="vennNode1" presStyleIdx="0" presStyleCnt="2"/>
      <dgm:spPr/>
    </dgm:pt>
    <dgm:pt modelId="{2BDC8DEA-66FC-4361-ABBA-199B98229E24}" type="pres">
      <dgm:prSet presAssocID="{63B12A0C-F948-4181-BDC0-DF9301C473FF}" presName="circ1Tx" presStyleLbl="revTx" presStyleIdx="0" presStyleCnt="0">
        <dgm:presLayoutVars>
          <dgm:chMax val="0"/>
          <dgm:chPref val="0"/>
          <dgm:bulletEnabled val="1"/>
        </dgm:presLayoutVars>
      </dgm:prSet>
      <dgm:spPr/>
    </dgm:pt>
    <dgm:pt modelId="{DBE59548-42A0-47A1-A09D-784A9C19A753}" type="pres">
      <dgm:prSet presAssocID="{C89E777D-E11A-41A8-84B7-B80E1F279885}" presName="circ2" presStyleLbl="vennNode1" presStyleIdx="1" presStyleCnt="2"/>
      <dgm:spPr/>
    </dgm:pt>
    <dgm:pt modelId="{352F0EFB-DE30-4505-8766-7A703AE1E9ED}" type="pres">
      <dgm:prSet presAssocID="{C89E777D-E11A-41A8-84B7-B80E1F279885}" presName="circ2Tx" presStyleLbl="revTx" presStyleIdx="0" presStyleCnt="0">
        <dgm:presLayoutVars>
          <dgm:chMax val="0"/>
          <dgm:chPref val="0"/>
          <dgm:bulletEnabled val="1"/>
        </dgm:presLayoutVars>
      </dgm:prSet>
      <dgm:spPr/>
    </dgm:pt>
  </dgm:ptLst>
  <dgm:cxnLst>
    <dgm:cxn modelId="{6105EC0B-99BC-4BEF-A4C6-4A751467DB3A}" srcId="{345BF52C-5488-44A6-8BF5-6301A0D71B80}" destId="{63B12A0C-F948-4181-BDC0-DF9301C473FF}" srcOrd="0" destOrd="0" parTransId="{CA7FBC6C-A60C-47D5-AFAD-EBB5AF8F4E68}" sibTransId="{49BECD39-68B1-4223-9544-692C25FAD65D}"/>
    <dgm:cxn modelId="{F8B45927-ED94-497A-A95E-6661CE8E9E18}" type="presOf" srcId="{C89E777D-E11A-41A8-84B7-B80E1F279885}" destId="{DBE59548-42A0-47A1-A09D-784A9C19A753}" srcOrd="0" destOrd="0" presId="urn:microsoft.com/office/officeart/2005/8/layout/venn1"/>
    <dgm:cxn modelId="{45F55ABD-0404-41E2-897D-BDC818DB5F08}" type="presOf" srcId="{63B12A0C-F948-4181-BDC0-DF9301C473FF}" destId="{A10E1A96-1575-44FF-83B0-36152C4557A5}" srcOrd="0" destOrd="0" presId="urn:microsoft.com/office/officeart/2005/8/layout/venn1"/>
    <dgm:cxn modelId="{F74C41C3-6BED-49F0-BFB5-A4A68CBD383E}" srcId="{345BF52C-5488-44A6-8BF5-6301A0D71B80}" destId="{C89E777D-E11A-41A8-84B7-B80E1F279885}" srcOrd="1" destOrd="0" parTransId="{0CDA1FD9-A6F5-4E49-B876-868837754B92}" sibTransId="{04E9B548-9FCF-4455-8E9B-39B8A1AF5CCC}"/>
    <dgm:cxn modelId="{3B2B25CB-DE9E-48EA-9B16-E350F619C79F}" type="presOf" srcId="{63B12A0C-F948-4181-BDC0-DF9301C473FF}" destId="{2BDC8DEA-66FC-4361-ABBA-199B98229E24}" srcOrd="1" destOrd="0" presId="urn:microsoft.com/office/officeart/2005/8/layout/venn1"/>
    <dgm:cxn modelId="{781505D6-5392-4184-BD27-4D7802E99152}" type="presOf" srcId="{C89E777D-E11A-41A8-84B7-B80E1F279885}" destId="{352F0EFB-DE30-4505-8766-7A703AE1E9ED}" srcOrd="1" destOrd="0" presId="urn:microsoft.com/office/officeart/2005/8/layout/venn1"/>
    <dgm:cxn modelId="{52B169E7-710C-4E90-9F85-9B6A471CA2A9}" type="presOf" srcId="{345BF52C-5488-44A6-8BF5-6301A0D71B80}" destId="{F3BA63EF-700A-4F6A-BDF0-B305A9F14E0E}" srcOrd="0" destOrd="0" presId="urn:microsoft.com/office/officeart/2005/8/layout/venn1"/>
    <dgm:cxn modelId="{D696AB16-BAED-4B39-87A9-E102004BB087}" type="presParOf" srcId="{F3BA63EF-700A-4F6A-BDF0-B305A9F14E0E}" destId="{A10E1A96-1575-44FF-83B0-36152C4557A5}" srcOrd="0" destOrd="0" presId="urn:microsoft.com/office/officeart/2005/8/layout/venn1"/>
    <dgm:cxn modelId="{67CAF129-3A23-4566-AFC8-EDC69B6A4DDE}" type="presParOf" srcId="{F3BA63EF-700A-4F6A-BDF0-B305A9F14E0E}" destId="{2BDC8DEA-66FC-4361-ABBA-199B98229E24}" srcOrd="1" destOrd="0" presId="urn:microsoft.com/office/officeart/2005/8/layout/venn1"/>
    <dgm:cxn modelId="{1FBD9F13-C0E2-486E-ACBF-D8B943A84080}" type="presParOf" srcId="{F3BA63EF-700A-4F6A-BDF0-B305A9F14E0E}" destId="{DBE59548-42A0-47A1-A09D-784A9C19A753}" srcOrd="2" destOrd="0" presId="urn:microsoft.com/office/officeart/2005/8/layout/venn1"/>
    <dgm:cxn modelId="{4044BFD5-5F11-4D24-8019-353B062BA6AE}" type="presParOf" srcId="{F3BA63EF-700A-4F6A-BDF0-B305A9F14E0E}" destId="{352F0EFB-DE30-4505-8766-7A703AE1E9ED}"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5BF52C-5488-44A6-8BF5-6301A0D71B80}" type="doc">
      <dgm:prSet loTypeId="urn:microsoft.com/office/officeart/2005/8/layout/venn1" loCatId="relationship" qsTypeId="urn:microsoft.com/office/officeart/2005/8/quickstyle/simple1" qsCatId="simple" csTypeId="urn:microsoft.com/office/officeart/2005/8/colors/accent2_2" csCatId="accent2" phldr="1"/>
      <dgm:spPr/>
      <dgm:t>
        <a:bodyPr/>
        <a:lstStyle/>
        <a:p>
          <a:endParaRPr lang="en-US"/>
        </a:p>
      </dgm:t>
    </dgm:pt>
    <dgm:pt modelId="{63B12A0C-F948-4181-BDC0-DF9301C473FF}">
      <dgm:prSet phldrT="[Text]" custT="1"/>
      <dgm:spPr>
        <a:solidFill>
          <a:schemeClr val="accent5">
            <a:alpha val="50000"/>
          </a:schemeClr>
        </a:solidFill>
      </dgm:spPr>
      <dgm:t>
        <a:bodyPr/>
        <a:lstStyle/>
        <a:p>
          <a:pPr algn="ctr">
            <a:lnSpc>
              <a:spcPct val="150000"/>
            </a:lnSpc>
          </a:pPr>
          <a:r>
            <a:rPr lang="en-US" sz="2800" dirty="0">
              <a:solidFill>
                <a:schemeClr val="accent2"/>
              </a:solidFill>
              <a:latin typeface="+mj-lt"/>
            </a:rPr>
            <a:t>In-person</a:t>
          </a:r>
        </a:p>
      </dgm:t>
    </dgm:pt>
    <dgm:pt modelId="{CA7FBC6C-A60C-47D5-AFAD-EBB5AF8F4E68}" type="parTrans" cxnId="{6105EC0B-99BC-4BEF-A4C6-4A751467DB3A}">
      <dgm:prSet/>
      <dgm:spPr/>
      <dgm:t>
        <a:bodyPr/>
        <a:lstStyle/>
        <a:p>
          <a:endParaRPr lang="en-US" sz="1400"/>
        </a:p>
      </dgm:t>
    </dgm:pt>
    <dgm:pt modelId="{49BECD39-68B1-4223-9544-692C25FAD65D}" type="sibTrans" cxnId="{6105EC0B-99BC-4BEF-A4C6-4A751467DB3A}">
      <dgm:prSet/>
      <dgm:spPr/>
      <dgm:t>
        <a:bodyPr/>
        <a:lstStyle/>
        <a:p>
          <a:endParaRPr lang="en-US"/>
        </a:p>
      </dgm:t>
    </dgm:pt>
    <dgm:pt modelId="{8BCB4305-D7CC-45CD-A84E-6276D263C0AE}">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Think, pair, share</a:t>
          </a:r>
        </a:p>
      </dgm:t>
    </dgm:pt>
    <dgm:pt modelId="{7F6A17B0-CC35-4224-A39F-0D753BF2F370}" type="parTrans" cxnId="{56A3943C-3BC5-4F49-9594-AAEAC9BCA4CD}">
      <dgm:prSet/>
      <dgm:spPr/>
      <dgm:t>
        <a:bodyPr/>
        <a:lstStyle/>
        <a:p>
          <a:endParaRPr lang="en-US"/>
        </a:p>
      </dgm:t>
    </dgm:pt>
    <dgm:pt modelId="{EC2DFB7B-62AF-4B98-8007-41EDA8C9FC44}" type="sibTrans" cxnId="{56A3943C-3BC5-4F49-9594-AAEAC9BCA4CD}">
      <dgm:prSet/>
      <dgm:spPr/>
      <dgm:t>
        <a:bodyPr/>
        <a:lstStyle/>
        <a:p>
          <a:endParaRPr lang="en-US"/>
        </a:p>
      </dgm:t>
    </dgm:pt>
    <dgm:pt modelId="{323C64EA-4A9A-4FC3-92ED-45E3E207ADE1}">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Gallery walk</a:t>
          </a:r>
        </a:p>
      </dgm:t>
    </dgm:pt>
    <dgm:pt modelId="{98357C58-E27C-4A80-A4DF-32AC8EA1FA26}" type="parTrans" cxnId="{5BBDFC74-8EDA-4861-85E7-067B01D69B6A}">
      <dgm:prSet/>
      <dgm:spPr/>
      <dgm:t>
        <a:bodyPr/>
        <a:lstStyle/>
        <a:p>
          <a:endParaRPr lang="en-US"/>
        </a:p>
      </dgm:t>
    </dgm:pt>
    <dgm:pt modelId="{FE02935C-2B5D-434F-9EB1-3D9044743990}" type="sibTrans" cxnId="{5BBDFC74-8EDA-4861-85E7-067B01D69B6A}">
      <dgm:prSet/>
      <dgm:spPr/>
      <dgm:t>
        <a:bodyPr/>
        <a:lstStyle/>
        <a:p>
          <a:endParaRPr lang="en-US"/>
        </a:p>
      </dgm:t>
    </dgm:pt>
    <dgm:pt modelId="{A97EB9FF-53EF-4884-BDA4-E35A6F5A67DB}">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In/out circle</a:t>
          </a:r>
        </a:p>
      </dgm:t>
    </dgm:pt>
    <dgm:pt modelId="{B9EEDF13-28A9-462C-A971-95A63055A7E8}" type="parTrans" cxnId="{54B4ECB3-9580-448D-8D10-95A465189DB8}">
      <dgm:prSet/>
      <dgm:spPr/>
      <dgm:t>
        <a:bodyPr/>
        <a:lstStyle/>
        <a:p>
          <a:endParaRPr lang="en-US"/>
        </a:p>
      </dgm:t>
    </dgm:pt>
    <dgm:pt modelId="{3BFAC253-4313-409F-A145-80D98892361E}" type="sibTrans" cxnId="{54B4ECB3-9580-448D-8D10-95A465189DB8}">
      <dgm:prSet/>
      <dgm:spPr/>
      <dgm:t>
        <a:bodyPr/>
        <a:lstStyle/>
        <a:p>
          <a:endParaRPr lang="en-US"/>
        </a:p>
      </dgm:t>
    </dgm:pt>
    <dgm:pt modelId="{7FCD45E0-2C75-4654-9584-5C405C04E6E2}">
      <dgm:prSet phldrT="[Text]" custT="1"/>
      <dgm:spPr/>
      <dgm:t>
        <a:bodyPr/>
        <a:lstStyle/>
        <a:p>
          <a:pPr algn="l">
            <a:lnSpc>
              <a:spcPct val="150000"/>
            </a:lnSpc>
          </a:pPr>
          <a:r>
            <a:rPr lang="en-US" sz="2000" dirty="0">
              <a:solidFill>
                <a:schemeClr val="accent2"/>
              </a:solidFill>
              <a:latin typeface="Century Gothic" panose="020B0502020202020204" pitchFamily="34" charset="0"/>
            </a:rPr>
            <a:t>Breakout rooms</a:t>
          </a:r>
        </a:p>
      </dgm:t>
    </dgm:pt>
    <dgm:pt modelId="{DB9F1012-38B4-470D-8A5C-282CFBB00D36}" type="parTrans" cxnId="{63DFB865-89CB-4760-9820-295F5E1EF8BC}">
      <dgm:prSet/>
      <dgm:spPr/>
      <dgm:t>
        <a:bodyPr/>
        <a:lstStyle/>
        <a:p>
          <a:endParaRPr lang="en-US"/>
        </a:p>
      </dgm:t>
    </dgm:pt>
    <dgm:pt modelId="{0D707A2A-F222-4C4B-B9D7-C9F0763DB969}" type="sibTrans" cxnId="{63DFB865-89CB-4760-9820-295F5E1EF8BC}">
      <dgm:prSet/>
      <dgm:spPr/>
      <dgm:t>
        <a:bodyPr/>
        <a:lstStyle/>
        <a:p>
          <a:endParaRPr lang="en-US"/>
        </a:p>
      </dgm:t>
    </dgm:pt>
    <dgm:pt modelId="{B2F61CED-225F-4B36-843F-998A173598E2}">
      <dgm:prSet phldrT="[Text]" custT="1"/>
      <dgm:spPr>
        <a:solidFill>
          <a:schemeClr val="accent5">
            <a:alpha val="50000"/>
          </a:schemeClr>
        </a:solidFill>
      </dgm:spPr>
      <dgm:t>
        <a:bodyPr/>
        <a:lstStyle/>
        <a:p>
          <a:pPr algn="l">
            <a:lnSpc>
              <a:spcPct val="90000"/>
            </a:lnSpc>
          </a:pPr>
          <a:endParaRPr lang="en-US" sz="2400" dirty="0">
            <a:latin typeface="Century Gothic" panose="020B0502020202020204" pitchFamily="34" charset="0"/>
          </a:endParaRPr>
        </a:p>
      </dgm:t>
    </dgm:pt>
    <dgm:pt modelId="{AE346119-5BE5-4B34-9FED-B8A516E7D67E}" type="parTrans" cxnId="{3532E18C-2ACC-4818-9C08-D9CEBA7A8AE6}">
      <dgm:prSet/>
      <dgm:spPr/>
      <dgm:t>
        <a:bodyPr/>
        <a:lstStyle/>
        <a:p>
          <a:endParaRPr lang="en-US"/>
        </a:p>
      </dgm:t>
    </dgm:pt>
    <dgm:pt modelId="{27D9BC2D-5851-422C-8462-A79C0FB5B285}" type="sibTrans" cxnId="{3532E18C-2ACC-4818-9C08-D9CEBA7A8AE6}">
      <dgm:prSet/>
      <dgm:spPr/>
      <dgm:t>
        <a:bodyPr/>
        <a:lstStyle/>
        <a:p>
          <a:endParaRPr lang="en-US"/>
        </a:p>
      </dgm:t>
    </dgm:pt>
    <dgm:pt modelId="{64E07870-7FD7-4ABF-A9E4-195DE3287137}">
      <dgm:prSet phldrT="[Text]" custT="1"/>
      <dgm:spPr/>
      <dgm:t>
        <a:bodyPr/>
        <a:lstStyle/>
        <a:p>
          <a:pPr algn="l">
            <a:lnSpc>
              <a:spcPct val="150000"/>
            </a:lnSpc>
          </a:pPr>
          <a:r>
            <a:rPr lang="en-US" sz="2000" dirty="0">
              <a:solidFill>
                <a:schemeClr val="accent2"/>
              </a:solidFill>
              <a:latin typeface="Century Gothic" panose="020B0502020202020204" pitchFamily="34" charset="0"/>
            </a:rPr>
            <a:t>Pear Deck</a:t>
          </a:r>
        </a:p>
      </dgm:t>
    </dgm:pt>
    <dgm:pt modelId="{BF8B8B52-8085-40C9-B73E-B5590C5C7380}" type="parTrans" cxnId="{DBB90897-A033-4EEC-AB6E-84CD8C4CBB28}">
      <dgm:prSet/>
      <dgm:spPr/>
      <dgm:t>
        <a:bodyPr/>
        <a:lstStyle/>
        <a:p>
          <a:endParaRPr lang="en-US"/>
        </a:p>
      </dgm:t>
    </dgm:pt>
    <dgm:pt modelId="{FDDAA3A9-92E9-4261-B733-A518AB545591}" type="sibTrans" cxnId="{DBB90897-A033-4EEC-AB6E-84CD8C4CBB28}">
      <dgm:prSet/>
      <dgm:spPr/>
      <dgm:t>
        <a:bodyPr/>
        <a:lstStyle/>
        <a:p>
          <a:endParaRPr lang="en-US"/>
        </a:p>
      </dgm:t>
    </dgm:pt>
    <dgm:pt modelId="{5C2B3B72-A49D-4039-80E1-62E478FEC4D9}">
      <dgm:prSet phldrT="[Text]" custT="1"/>
      <dgm:spPr/>
      <dgm:t>
        <a:bodyPr/>
        <a:lstStyle/>
        <a:p>
          <a:pPr algn="l">
            <a:lnSpc>
              <a:spcPct val="150000"/>
            </a:lnSpc>
          </a:pPr>
          <a:r>
            <a:rPr lang="en-US" sz="2000" dirty="0">
              <a:solidFill>
                <a:schemeClr val="accent2"/>
              </a:solidFill>
              <a:latin typeface="Century Gothic" panose="020B0502020202020204" pitchFamily="34" charset="0"/>
            </a:rPr>
            <a:t>Jamboard/ Padlet</a:t>
          </a:r>
        </a:p>
      </dgm:t>
    </dgm:pt>
    <dgm:pt modelId="{75B0E2AC-0DFB-41AB-9E91-7D19DD4F2275}" type="parTrans" cxnId="{5A00DE97-8006-4C38-B269-57C68EF7B493}">
      <dgm:prSet/>
      <dgm:spPr/>
      <dgm:t>
        <a:bodyPr/>
        <a:lstStyle/>
        <a:p>
          <a:endParaRPr lang="en-US"/>
        </a:p>
      </dgm:t>
    </dgm:pt>
    <dgm:pt modelId="{2F404F2C-77FD-4B3B-B222-6AE33D876342}" type="sibTrans" cxnId="{5A00DE97-8006-4C38-B269-57C68EF7B493}">
      <dgm:prSet/>
      <dgm:spPr/>
      <dgm:t>
        <a:bodyPr/>
        <a:lstStyle/>
        <a:p>
          <a:endParaRPr lang="en-US"/>
        </a:p>
      </dgm:t>
    </dgm:pt>
    <dgm:pt modelId="{ABB59D1D-FBEE-4525-86F6-5B43E098E059}">
      <dgm:prSet phldrT="[Text]" custT="1"/>
      <dgm:spPr/>
      <dgm:t>
        <a:bodyPr/>
        <a:lstStyle/>
        <a:p>
          <a:pPr algn="l">
            <a:lnSpc>
              <a:spcPct val="90000"/>
            </a:lnSpc>
          </a:pPr>
          <a:endParaRPr lang="en-US" sz="2400" dirty="0">
            <a:solidFill>
              <a:schemeClr val="bg1"/>
            </a:solidFill>
            <a:latin typeface="Century Gothic" panose="020B0502020202020204" pitchFamily="34" charset="0"/>
          </a:endParaRPr>
        </a:p>
      </dgm:t>
    </dgm:pt>
    <dgm:pt modelId="{641BECF7-BB80-43CE-B098-C940003D9457}" type="parTrans" cxnId="{9EF62E18-8775-4D44-BFFD-B07456F8DA4F}">
      <dgm:prSet/>
      <dgm:spPr/>
      <dgm:t>
        <a:bodyPr/>
        <a:lstStyle/>
        <a:p>
          <a:endParaRPr lang="en-US"/>
        </a:p>
      </dgm:t>
    </dgm:pt>
    <dgm:pt modelId="{ECE39FC2-33B6-425E-B989-CD0A1E60F46E}" type="sibTrans" cxnId="{9EF62E18-8775-4D44-BFFD-B07456F8DA4F}">
      <dgm:prSet/>
      <dgm:spPr/>
      <dgm:t>
        <a:bodyPr/>
        <a:lstStyle/>
        <a:p>
          <a:endParaRPr lang="en-US"/>
        </a:p>
      </dgm:t>
    </dgm:pt>
    <dgm:pt modelId="{94871617-8A5C-4DD6-8385-358EE8FD6C29}">
      <dgm:prSet phldrT="[Text]" custT="1"/>
      <dgm:spPr/>
      <dgm:t>
        <a:bodyPr/>
        <a:lstStyle/>
        <a:p>
          <a:pPr algn="l">
            <a:lnSpc>
              <a:spcPct val="150000"/>
            </a:lnSpc>
          </a:pPr>
          <a:r>
            <a:rPr lang="en-US" sz="2000" dirty="0">
              <a:solidFill>
                <a:schemeClr val="accent2"/>
              </a:solidFill>
              <a:latin typeface="Century Gothic" panose="020B0502020202020204" pitchFamily="34" charset="0"/>
            </a:rPr>
            <a:t>Zoom Chat + Polls</a:t>
          </a:r>
        </a:p>
      </dgm:t>
    </dgm:pt>
    <dgm:pt modelId="{0CBA5F44-6652-495E-9ECA-D9F777A76DA2}" type="parTrans" cxnId="{F750DBE6-1827-4DA0-81AF-978FAAE5C015}">
      <dgm:prSet/>
      <dgm:spPr/>
      <dgm:t>
        <a:bodyPr/>
        <a:lstStyle/>
        <a:p>
          <a:endParaRPr lang="en-US"/>
        </a:p>
      </dgm:t>
    </dgm:pt>
    <dgm:pt modelId="{A46FA72E-C49C-4D5B-B6EE-6820790545CD}" type="sibTrans" cxnId="{F750DBE6-1827-4DA0-81AF-978FAAE5C015}">
      <dgm:prSet/>
      <dgm:spPr/>
      <dgm:t>
        <a:bodyPr/>
        <a:lstStyle/>
        <a:p>
          <a:endParaRPr lang="en-US"/>
        </a:p>
      </dgm:t>
    </dgm:pt>
    <dgm:pt modelId="{B5B19CCC-DBCD-4A53-BE78-6C783585FDC8}">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Four corners</a:t>
          </a:r>
        </a:p>
      </dgm:t>
    </dgm:pt>
    <dgm:pt modelId="{A16DA64A-26C3-4AF8-8EBD-ACF261EA7769}" type="parTrans" cxnId="{66AB4C0A-FE27-4143-AEEE-BEB8847A0392}">
      <dgm:prSet/>
      <dgm:spPr/>
      <dgm:t>
        <a:bodyPr/>
        <a:lstStyle/>
        <a:p>
          <a:endParaRPr lang="en-US"/>
        </a:p>
      </dgm:t>
    </dgm:pt>
    <dgm:pt modelId="{E24C933C-56BD-4041-8B1C-35F3D50FC0E0}" type="sibTrans" cxnId="{66AB4C0A-FE27-4143-AEEE-BEB8847A0392}">
      <dgm:prSet/>
      <dgm:spPr/>
      <dgm:t>
        <a:bodyPr/>
        <a:lstStyle/>
        <a:p>
          <a:endParaRPr lang="en-US"/>
        </a:p>
      </dgm:t>
    </dgm:pt>
    <dgm:pt modelId="{1E940FC4-6FC1-4C8A-A9F3-8F5401AE9F9C}">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Jigsaw</a:t>
          </a:r>
        </a:p>
      </dgm:t>
    </dgm:pt>
    <dgm:pt modelId="{B8F599BB-E9ED-4317-B2ED-64B3BC73BB9B}" type="parTrans" cxnId="{A992DAAA-73C2-495D-A1CB-001018E9563C}">
      <dgm:prSet/>
      <dgm:spPr/>
      <dgm:t>
        <a:bodyPr/>
        <a:lstStyle/>
        <a:p>
          <a:endParaRPr lang="en-US"/>
        </a:p>
      </dgm:t>
    </dgm:pt>
    <dgm:pt modelId="{5DA5C593-5808-41A1-AB2B-800FF2E927E0}" type="sibTrans" cxnId="{A992DAAA-73C2-495D-A1CB-001018E9563C}">
      <dgm:prSet/>
      <dgm:spPr/>
      <dgm:t>
        <a:bodyPr/>
        <a:lstStyle/>
        <a:p>
          <a:endParaRPr lang="en-US"/>
        </a:p>
      </dgm:t>
    </dgm:pt>
    <dgm:pt modelId="{15E6F32A-B7C4-4981-A1FD-296A1240B3D9}">
      <dgm:prSet phldrT="[Text]" custT="1"/>
      <dgm:spPr>
        <a:solidFill>
          <a:schemeClr val="accent5">
            <a:alpha val="50000"/>
          </a:schemeClr>
        </a:solidFill>
      </dgm:spPr>
      <dgm:t>
        <a:bodyPr/>
        <a:lstStyle/>
        <a:p>
          <a:pPr algn="l">
            <a:lnSpc>
              <a:spcPct val="150000"/>
            </a:lnSpc>
          </a:pPr>
          <a:r>
            <a:rPr lang="en-US" sz="2000" dirty="0">
              <a:solidFill>
                <a:schemeClr val="accent2"/>
              </a:solidFill>
              <a:latin typeface="Century Gothic" panose="020B0502020202020204" pitchFamily="34" charset="0"/>
            </a:rPr>
            <a:t>Choral response</a:t>
          </a:r>
        </a:p>
      </dgm:t>
    </dgm:pt>
    <dgm:pt modelId="{49E70C88-3296-4192-B6A2-07C019E52449}" type="parTrans" cxnId="{539E9F51-B3E3-4A21-BAF6-12182821F40B}">
      <dgm:prSet/>
      <dgm:spPr/>
      <dgm:t>
        <a:bodyPr/>
        <a:lstStyle/>
        <a:p>
          <a:endParaRPr lang="en-US"/>
        </a:p>
      </dgm:t>
    </dgm:pt>
    <dgm:pt modelId="{6ACCC52D-B236-427E-A711-A45CDF65ACAB}" type="sibTrans" cxnId="{539E9F51-B3E3-4A21-BAF6-12182821F40B}">
      <dgm:prSet/>
      <dgm:spPr/>
      <dgm:t>
        <a:bodyPr/>
        <a:lstStyle/>
        <a:p>
          <a:endParaRPr lang="en-US"/>
        </a:p>
      </dgm:t>
    </dgm:pt>
    <dgm:pt modelId="{BC66E080-2897-47B2-A0EA-8DA9B8D2036A}">
      <dgm:prSet phldrT="[Text]" custT="1"/>
      <dgm:spPr/>
      <dgm:t>
        <a:bodyPr/>
        <a:lstStyle/>
        <a:p>
          <a:pPr algn="l">
            <a:lnSpc>
              <a:spcPct val="150000"/>
            </a:lnSpc>
          </a:pPr>
          <a:r>
            <a:rPr lang="en-US" sz="2000" dirty="0">
              <a:solidFill>
                <a:schemeClr val="accent2"/>
              </a:solidFill>
              <a:latin typeface="Century Gothic" panose="020B0502020202020204" pitchFamily="34" charset="0"/>
            </a:rPr>
            <a:t>Simulations</a:t>
          </a:r>
        </a:p>
      </dgm:t>
    </dgm:pt>
    <dgm:pt modelId="{2CFCA908-FDE7-4E1B-9E1D-CA141D5442AE}" type="parTrans" cxnId="{886F87B2-9FC4-472A-BD0F-5C98F384F8D0}">
      <dgm:prSet/>
      <dgm:spPr/>
      <dgm:t>
        <a:bodyPr/>
        <a:lstStyle/>
        <a:p>
          <a:endParaRPr lang="en-US"/>
        </a:p>
      </dgm:t>
    </dgm:pt>
    <dgm:pt modelId="{135BD5AC-4BE2-4BC2-A9E9-22A5ECF54524}" type="sibTrans" cxnId="{886F87B2-9FC4-472A-BD0F-5C98F384F8D0}">
      <dgm:prSet/>
      <dgm:spPr/>
      <dgm:t>
        <a:bodyPr/>
        <a:lstStyle/>
        <a:p>
          <a:endParaRPr lang="en-US"/>
        </a:p>
      </dgm:t>
    </dgm:pt>
    <dgm:pt modelId="{C89E777D-E11A-41A8-84B7-B80E1F279885}">
      <dgm:prSet phldrT="[Text]" custT="1"/>
      <dgm:spPr/>
      <dgm:t>
        <a:bodyPr/>
        <a:lstStyle/>
        <a:p>
          <a:pPr algn="l">
            <a:lnSpc>
              <a:spcPct val="90000"/>
            </a:lnSpc>
          </a:pPr>
          <a:r>
            <a:rPr lang="en-US" sz="3200" dirty="0">
              <a:solidFill>
                <a:schemeClr val="accent2"/>
              </a:solidFill>
              <a:latin typeface="+mj-lt"/>
            </a:rPr>
            <a:t>   Online</a:t>
          </a:r>
        </a:p>
      </dgm:t>
    </dgm:pt>
    <dgm:pt modelId="{04E9B548-9FCF-4455-8E9B-39B8A1AF5CCC}" type="sibTrans" cxnId="{F74C41C3-6BED-49F0-BFB5-A4A68CBD383E}">
      <dgm:prSet/>
      <dgm:spPr/>
      <dgm:t>
        <a:bodyPr/>
        <a:lstStyle/>
        <a:p>
          <a:endParaRPr lang="en-US"/>
        </a:p>
      </dgm:t>
    </dgm:pt>
    <dgm:pt modelId="{0CDA1FD9-A6F5-4E49-B876-868837754B92}" type="parTrans" cxnId="{F74C41C3-6BED-49F0-BFB5-A4A68CBD383E}">
      <dgm:prSet/>
      <dgm:spPr/>
      <dgm:t>
        <a:bodyPr/>
        <a:lstStyle/>
        <a:p>
          <a:endParaRPr lang="en-US" sz="1400"/>
        </a:p>
      </dgm:t>
    </dgm:pt>
    <dgm:pt modelId="{7A80DF64-F4C9-4DC0-A6A6-619809DB4707}">
      <dgm:prSet phldrT="[Text]" custT="1"/>
      <dgm:spPr/>
      <dgm:t>
        <a:bodyPr/>
        <a:lstStyle/>
        <a:p>
          <a:pPr algn="l">
            <a:lnSpc>
              <a:spcPct val="150000"/>
            </a:lnSpc>
          </a:pPr>
          <a:r>
            <a:rPr lang="en-US" sz="2000" dirty="0">
              <a:solidFill>
                <a:schemeClr val="accent2"/>
              </a:solidFill>
              <a:latin typeface="Century Gothic" panose="020B0502020202020204" pitchFamily="34" charset="0"/>
            </a:rPr>
            <a:t>Zoom annotations</a:t>
          </a:r>
        </a:p>
      </dgm:t>
    </dgm:pt>
    <dgm:pt modelId="{722A668C-65A5-452D-898E-9B6643F7630C}" type="parTrans" cxnId="{196DE92B-BEFC-455A-B66A-DD21ACA370C6}">
      <dgm:prSet/>
      <dgm:spPr/>
      <dgm:t>
        <a:bodyPr/>
        <a:lstStyle/>
        <a:p>
          <a:endParaRPr lang="en-US"/>
        </a:p>
      </dgm:t>
    </dgm:pt>
    <dgm:pt modelId="{52A8AA66-5EE4-478C-B8EC-A163DC6DF71F}" type="sibTrans" cxnId="{196DE92B-BEFC-455A-B66A-DD21ACA370C6}">
      <dgm:prSet/>
      <dgm:spPr/>
      <dgm:t>
        <a:bodyPr/>
        <a:lstStyle/>
        <a:p>
          <a:endParaRPr lang="en-US"/>
        </a:p>
      </dgm:t>
    </dgm:pt>
    <dgm:pt modelId="{21791862-DAA3-47FB-81B1-DD95CC983840}" type="pres">
      <dgm:prSet presAssocID="{345BF52C-5488-44A6-8BF5-6301A0D71B80}" presName="compositeShape" presStyleCnt="0">
        <dgm:presLayoutVars>
          <dgm:chMax val="7"/>
          <dgm:dir/>
          <dgm:resizeHandles val="exact"/>
        </dgm:presLayoutVars>
      </dgm:prSet>
      <dgm:spPr/>
    </dgm:pt>
    <dgm:pt modelId="{CBF9FBA3-DC90-4100-8537-82E101E99878}" type="pres">
      <dgm:prSet presAssocID="{63B12A0C-F948-4181-BDC0-DF9301C473FF}" presName="circ1" presStyleLbl="vennNode1" presStyleIdx="0" presStyleCnt="2"/>
      <dgm:spPr/>
    </dgm:pt>
    <dgm:pt modelId="{90A96959-128C-4ED1-B288-82E2AB9D1BDF}" type="pres">
      <dgm:prSet presAssocID="{63B12A0C-F948-4181-BDC0-DF9301C473FF}" presName="circ1Tx" presStyleLbl="revTx" presStyleIdx="0" presStyleCnt="0">
        <dgm:presLayoutVars>
          <dgm:chMax val="0"/>
          <dgm:chPref val="0"/>
          <dgm:bulletEnabled val="1"/>
        </dgm:presLayoutVars>
      </dgm:prSet>
      <dgm:spPr/>
    </dgm:pt>
    <dgm:pt modelId="{6A801044-105D-4ABA-850C-F5824302FC4F}" type="pres">
      <dgm:prSet presAssocID="{C89E777D-E11A-41A8-84B7-B80E1F279885}" presName="circ2" presStyleLbl="vennNode1" presStyleIdx="1" presStyleCnt="2" custLinFactNeighborX="-555" custLinFactNeighborY="622"/>
      <dgm:spPr/>
    </dgm:pt>
    <dgm:pt modelId="{BE90CD7A-0447-4445-851C-EDFEC712BFF0}" type="pres">
      <dgm:prSet presAssocID="{C89E777D-E11A-41A8-84B7-B80E1F279885}" presName="circ2Tx" presStyleLbl="revTx" presStyleIdx="0" presStyleCnt="0">
        <dgm:presLayoutVars>
          <dgm:chMax val="0"/>
          <dgm:chPref val="0"/>
          <dgm:bulletEnabled val="1"/>
        </dgm:presLayoutVars>
      </dgm:prSet>
      <dgm:spPr/>
    </dgm:pt>
  </dgm:ptLst>
  <dgm:cxnLst>
    <dgm:cxn modelId="{58F19206-A527-4F16-B760-53E4EFA3D300}" type="presOf" srcId="{5C2B3B72-A49D-4039-80E1-62E478FEC4D9}" destId="{BE90CD7A-0447-4445-851C-EDFEC712BFF0}" srcOrd="1" destOrd="3" presId="urn:microsoft.com/office/officeart/2005/8/layout/venn1"/>
    <dgm:cxn modelId="{68039F08-6725-47CB-B76E-EB59217784CB}" type="presOf" srcId="{C89E777D-E11A-41A8-84B7-B80E1F279885}" destId="{6A801044-105D-4ABA-850C-F5824302FC4F}" srcOrd="0" destOrd="0" presId="urn:microsoft.com/office/officeart/2005/8/layout/venn1"/>
    <dgm:cxn modelId="{66AB4C0A-FE27-4143-AEEE-BEB8847A0392}" srcId="{63B12A0C-F948-4181-BDC0-DF9301C473FF}" destId="{B5B19CCC-DBCD-4A53-BE78-6C783585FDC8}" srcOrd="3" destOrd="0" parTransId="{A16DA64A-26C3-4AF8-8EBD-ACF261EA7769}" sibTransId="{E24C933C-56BD-4041-8B1C-35F3D50FC0E0}"/>
    <dgm:cxn modelId="{6105EC0B-99BC-4BEF-A4C6-4A751467DB3A}" srcId="{345BF52C-5488-44A6-8BF5-6301A0D71B80}" destId="{63B12A0C-F948-4181-BDC0-DF9301C473FF}" srcOrd="0" destOrd="0" parTransId="{CA7FBC6C-A60C-47D5-AFAD-EBB5AF8F4E68}" sibTransId="{49BECD39-68B1-4223-9544-692C25FAD65D}"/>
    <dgm:cxn modelId="{05519E16-C8EF-471B-97CE-6315DF457EB0}" type="presOf" srcId="{15E6F32A-B7C4-4981-A1FD-296A1240B3D9}" destId="{CBF9FBA3-DC90-4100-8537-82E101E99878}" srcOrd="0" destOrd="6" presId="urn:microsoft.com/office/officeart/2005/8/layout/venn1"/>
    <dgm:cxn modelId="{9EF62E18-8775-4D44-BFFD-B07456F8DA4F}" srcId="{C89E777D-E11A-41A8-84B7-B80E1F279885}" destId="{ABB59D1D-FBEE-4525-86F6-5B43E098E059}" srcOrd="6" destOrd="0" parTransId="{641BECF7-BB80-43CE-B098-C940003D9457}" sibTransId="{ECE39FC2-33B6-425E-B989-CD0A1E60F46E}"/>
    <dgm:cxn modelId="{196DE92B-BEFC-455A-B66A-DD21ACA370C6}" srcId="{C89E777D-E11A-41A8-84B7-B80E1F279885}" destId="{7A80DF64-F4C9-4DC0-A6A6-619809DB4707}" srcOrd="5" destOrd="0" parTransId="{722A668C-65A5-452D-898E-9B6643F7630C}" sibTransId="{52A8AA66-5EE4-478C-B8EC-A163DC6DF71F}"/>
    <dgm:cxn modelId="{D96AA62F-2668-4660-8915-25960D5850B9}" type="presOf" srcId="{8BCB4305-D7CC-45CD-A84E-6276D263C0AE}" destId="{90A96959-128C-4ED1-B288-82E2AB9D1BDF}" srcOrd="1" destOrd="1" presId="urn:microsoft.com/office/officeart/2005/8/layout/venn1"/>
    <dgm:cxn modelId="{17740135-B56F-40A0-A480-1CB646F82C25}" type="presOf" srcId="{A97EB9FF-53EF-4884-BDA4-E35A6F5A67DB}" destId="{CBF9FBA3-DC90-4100-8537-82E101E99878}" srcOrd="0" destOrd="3" presId="urn:microsoft.com/office/officeart/2005/8/layout/venn1"/>
    <dgm:cxn modelId="{057AC83B-B238-4348-AE56-651001721A42}" type="presOf" srcId="{1E940FC4-6FC1-4C8A-A9F3-8F5401AE9F9C}" destId="{CBF9FBA3-DC90-4100-8537-82E101E99878}" srcOrd="0" destOrd="5" presId="urn:microsoft.com/office/officeart/2005/8/layout/venn1"/>
    <dgm:cxn modelId="{56A3943C-3BC5-4F49-9594-AAEAC9BCA4CD}" srcId="{63B12A0C-F948-4181-BDC0-DF9301C473FF}" destId="{8BCB4305-D7CC-45CD-A84E-6276D263C0AE}" srcOrd="0" destOrd="0" parTransId="{7F6A17B0-CC35-4224-A39F-0D753BF2F370}" sibTransId="{EC2DFB7B-62AF-4B98-8007-41EDA8C9FC44}"/>
    <dgm:cxn modelId="{3D3C183D-D2AA-4636-9283-6AF9A7FF2547}" type="presOf" srcId="{ABB59D1D-FBEE-4525-86F6-5B43E098E059}" destId="{6A801044-105D-4ABA-850C-F5824302FC4F}" srcOrd="0" destOrd="7" presId="urn:microsoft.com/office/officeart/2005/8/layout/venn1"/>
    <dgm:cxn modelId="{DA25FC5C-8F39-4A71-BE8B-BF14345D7C44}" type="presOf" srcId="{63B12A0C-F948-4181-BDC0-DF9301C473FF}" destId="{CBF9FBA3-DC90-4100-8537-82E101E99878}" srcOrd="0" destOrd="0" presId="urn:microsoft.com/office/officeart/2005/8/layout/venn1"/>
    <dgm:cxn modelId="{63DFB865-89CB-4760-9820-295F5E1EF8BC}" srcId="{C89E777D-E11A-41A8-84B7-B80E1F279885}" destId="{7FCD45E0-2C75-4654-9584-5C405C04E6E2}" srcOrd="0" destOrd="0" parTransId="{DB9F1012-38B4-470D-8A5C-282CFBB00D36}" sibTransId="{0D707A2A-F222-4C4B-B9D7-C9F0763DB969}"/>
    <dgm:cxn modelId="{1B2F9249-CB92-45EA-B39D-828B0A35ADC8}" type="presOf" srcId="{94871617-8A5C-4DD6-8385-358EE8FD6C29}" destId="{BE90CD7A-0447-4445-851C-EDFEC712BFF0}" srcOrd="1" destOrd="4" presId="urn:microsoft.com/office/officeart/2005/8/layout/venn1"/>
    <dgm:cxn modelId="{A526C649-A8A8-4382-804C-7A0B0F522C94}" type="presOf" srcId="{C89E777D-E11A-41A8-84B7-B80E1F279885}" destId="{BE90CD7A-0447-4445-851C-EDFEC712BFF0}" srcOrd="1" destOrd="0" presId="urn:microsoft.com/office/officeart/2005/8/layout/venn1"/>
    <dgm:cxn modelId="{136C294E-0B12-4BD1-ACD3-819474EB116E}" type="presOf" srcId="{B2F61CED-225F-4B36-843F-998A173598E2}" destId="{CBF9FBA3-DC90-4100-8537-82E101E99878}" srcOrd="0" destOrd="7" presId="urn:microsoft.com/office/officeart/2005/8/layout/venn1"/>
    <dgm:cxn modelId="{51D43E50-4261-4A8D-B298-0134BB81E064}" type="presOf" srcId="{BC66E080-2897-47B2-A0EA-8DA9B8D2036A}" destId="{BE90CD7A-0447-4445-851C-EDFEC712BFF0}" srcOrd="1" destOrd="5" presId="urn:microsoft.com/office/officeart/2005/8/layout/venn1"/>
    <dgm:cxn modelId="{7FD1CC50-2265-427B-A5DD-27A17288484A}" type="presOf" srcId="{63B12A0C-F948-4181-BDC0-DF9301C473FF}" destId="{90A96959-128C-4ED1-B288-82E2AB9D1BDF}" srcOrd="1" destOrd="0" presId="urn:microsoft.com/office/officeart/2005/8/layout/venn1"/>
    <dgm:cxn modelId="{539E9F51-B3E3-4A21-BAF6-12182821F40B}" srcId="{63B12A0C-F948-4181-BDC0-DF9301C473FF}" destId="{15E6F32A-B7C4-4981-A1FD-296A1240B3D9}" srcOrd="5" destOrd="0" parTransId="{49E70C88-3296-4192-B6A2-07C019E52449}" sibTransId="{6ACCC52D-B236-427E-A711-A45CDF65ACAB}"/>
    <dgm:cxn modelId="{5BBDFC74-8EDA-4861-85E7-067B01D69B6A}" srcId="{63B12A0C-F948-4181-BDC0-DF9301C473FF}" destId="{323C64EA-4A9A-4FC3-92ED-45E3E207ADE1}" srcOrd="1" destOrd="0" parTransId="{98357C58-E27C-4A80-A4DF-32AC8EA1FA26}" sibTransId="{FE02935C-2B5D-434F-9EB1-3D9044743990}"/>
    <dgm:cxn modelId="{573BBC57-D50D-47E3-9A28-0DFD64FC3937}" type="presOf" srcId="{B5B19CCC-DBCD-4A53-BE78-6C783585FDC8}" destId="{CBF9FBA3-DC90-4100-8537-82E101E99878}" srcOrd="0" destOrd="4" presId="urn:microsoft.com/office/officeart/2005/8/layout/venn1"/>
    <dgm:cxn modelId="{ECDF3481-A34D-4FC1-BD4F-309E0F8D059D}" type="presOf" srcId="{7A80DF64-F4C9-4DC0-A6A6-619809DB4707}" destId="{6A801044-105D-4ABA-850C-F5824302FC4F}" srcOrd="0" destOrd="6" presId="urn:microsoft.com/office/officeart/2005/8/layout/venn1"/>
    <dgm:cxn modelId="{3532E18C-2ACC-4818-9C08-D9CEBA7A8AE6}" srcId="{63B12A0C-F948-4181-BDC0-DF9301C473FF}" destId="{B2F61CED-225F-4B36-843F-998A173598E2}" srcOrd="6" destOrd="0" parTransId="{AE346119-5BE5-4B34-9FED-B8A516E7D67E}" sibTransId="{27D9BC2D-5851-422C-8462-A79C0FB5B285}"/>
    <dgm:cxn modelId="{139D6295-671D-4BBA-B4B6-BA0EEE783104}" type="presOf" srcId="{5C2B3B72-A49D-4039-80E1-62E478FEC4D9}" destId="{6A801044-105D-4ABA-850C-F5824302FC4F}" srcOrd="0" destOrd="3" presId="urn:microsoft.com/office/officeart/2005/8/layout/venn1"/>
    <dgm:cxn modelId="{DBB90897-A033-4EEC-AB6E-84CD8C4CBB28}" srcId="{C89E777D-E11A-41A8-84B7-B80E1F279885}" destId="{64E07870-7FD7-4ABF-A9E4-195DE3287137}" srcOrd="1" destOrd="0" parTransId="{BF8B8B52-8085-40C9-B73E-B5590C5C7380}" sibTransId="{FDDAA3A9-92E9-4261-B733-A518AB545591}"/>
    <dgm:cxn modelId="{5A00DE97-8006-4C38-B269-57C68EF7B493}" srcId="{C89E777D-E11A-41A8-84B7-B80E1F279885}" destId="{5C2B3B72-A49D-4039-80E1-62E478FEC4D9}" srcOrd="2" destOrd="0" parTransId="{75B0E2AC-0DFB-41AB-9E91-7D19DD4F2275}" sibTransId="{2F404F2C-77FD-4B3B-B222-6AE33D876342}"/>
    <dgm:cxn modelId="{85D6AF9A-D8AB-4D8C-ADCA-37D57608980A}" type="presOf" srcId="{1E940FC4-6FC1-4C8A-A9F3-8F5401AE9F9C}" destId="{90A96959-128C-4ED1-B288-82E2AB9D1BDF}" srcOrd="1" destOrd="5" presId="urn:microsoft.com/office/officeart/2005/8/layout/venn1"/>
    <dgm:cxn modelId="{E6CCB59C-1FF3-4BE5-A62F-A9723F6FDDD1}" type="presOf" srcId="{94871617-8A5C-4DD6-8385-358EE8FD6C29}" destId="{6A801044-105D-4ABA-850C-F5824302FC4F}" srcOrd="0" destOrd="4" presId="urn:microsoft.com/office/officeart/2005/8/layout/venn1"/>
    <dgm:cxn modelId="{DCA7799D-0E0C-4300-BB2C-7A0FA1A577A6}" type="presOf" srcId="{B5B19CCC-DBCD-4A53-BE78-6C783585FDC8}" destId="{90A96959-128C-4ED1-B288-82E2AB9D1BDF}" srcOrd="1" destOrd="4" presId="urn:microsoft.com/office/officeart/2005/8/layout/venn1"/>
    <dgm:cxn modelId="{D287079E-2ECB-4F2E-8D08-AFA21FA2E197}" type="presOf" srcId="{345BF52C-5488-44A6-8BF5-6301A0D71B80}" destId="{21791862-DAA3-47FB-81B1-DD95CC983840}" srcOrd="0" destOrd="0" presId="urn:microsoft.com/office/officeart/2005/8/layout/venn1"/>
    <dgm:cxn modelId="{72EBD49F-58D4-44FA-B074-20B4D4F45AF9}" type="presOf" srcId="{7FCD45E0-2C75-4654-9584-5C405C04E6E2}" destId="{BE90CD7A-0447-4445-851C-EDFEC712BFF0}" srcOrd="1" destOrd="1" presId="urn:microsoft.com/office/officeart/2005/8/layout/venn1"/>
    <dgm:cxn modelId="{A992DAAA-73C2-495D-A1CB-001018E9563C}" srcId="{63B12A0C-F948-4181-BDC0-DF9301C473FF}" destId="{1E940FC4-6FC1-4C8A-A9F3-8F5401AE9F9C}" srcOrd="4" destOrd="0" parTransId="{B8F599BB-E9ED-4317-B2ED-64B3BC73BB9B}" sibTransId="{5DA5C593-5808-41A1-AB2B-800FF2E927E0}"/>
    <dgm:cxn modelId="{886F87B2-9FC4-472A-BD0F-5C98F384F8D0}" srcId="{C89E777D-E11A-41A8-84B7-B80E1F279885}" destId="{BC66E080-2897-47B2-A0EA-8DA9B8D2036A}" srcOrd="4" destOrd="0" parTransId="{2CFCA908-FDE7-4E1B-9E1D-CA141D5442AE}" sibTransId="{135BD5AC-4BE2-4BC2-A9E9-22A5ECF54524}"/>
    <dgm:cxn modelId="{54B4ECB3-9580-448D-8D10-95A465189DB8}" srcId="{63B12A0C-F948-4181-BDC0-DF9301C473FF}" destId="{A97EB9FF-53EF-4884-BDA4-E35A6F5A67DB}" srcOrd="2" destOrd="0" parTransId="{B9EEDF13-28A9-462C-A971-95A63055A7E8}" sibTransId="{3BFAC253-4313-409F-A145-80D98892361E}"/>
    <dgm:cxn modelId="{703DBCB4-7D4B-4024-9DF7-C1757F2BE429}" type="presOf" srcId="{7A80DF64-F4C9-4DC0-A6A6-619809DB4707}" destId="{BE90CD7A-0447-4445-851C-EDFEC712BFF0}" srcOrd="1" destOrd="6" presId="urn:microsoft.com/office/officeart/2005/8/layout/venn1"/>
    <dgm:cxn modelId="{72FBFAB4-E381-40C5-A527-7481771F7F05}" type="presOf" srcId="{ABB59D1D-FBEE-4525-86F6-5B43E098E059}" destId="{BE90CD7A-0447-4445-851C-EDFEC712BFF0}" srcOrd="1" destOrd="7" presId="urn:microsoft.com/office/officeart/2005/8/layout/venn1"/>
    <dgm:cxn modelId="{14A9BAB7-A2FA-4AFB-B90B-DB6B8E261F20}" type="presOf" srcId="{7FCD45E0-2C75-4654-9584-5C405C04E6E2}" destId="{6A801044-105D-4ABA-850C-F5824302FC4F}" srcOrd="0" destOrd="1" presId="urn:microsoft.com/office/officeart/2005/8/layout/venn1"/>
    <dgm:cxn modelId="{C714C5B8-28F3-4494-87F6-1741D1CD920C}" type="presOf" srcId="{64E07870-7FD7-4ABF-A9E4-195DE3287137}" destId="{6A801044-105D-4ABA-850C-F5824302FC4F}" srcOrd="0" destOrd="2" presId="urn:microsoft.com/office/officeart/2005/8/layout/venn1"/>
    <dgm:cxn modelId="{4C043ABD-0664-4691-850A-0F333731A5E9}" type="presOf" srcId="{B2F61CED-225F-4B36-843F-998A173598E2}" destId="{90A96959-128C-4ED1-B288-82E2AB9D1BDF}" srcOrd="1" destOrd="7" presId="urn:microsoft.com/office/officeart/2005/8/layout/venn1"/>
    <dgm:cxn modelId="{F74C41C3-6BED-49F0-BFB5-A4A68CBD383E}" srcId="{345BF52C-5488-44A6-8BF5-6301A0D71B80}" destId="{C89E777D-E11A-41A8-84B7-B80E1F279885}" srcOrd="1" destOrd="0" parTransId="{0CDA1FD9-A6F5-4E49-B876-868837754B92}" sibTransId="{04E9B548-9FCF-4455-8E9B-39B8A1AF5CCC}"/>
    <dgm:cxn modelId="{86B56CC3-9C67-402E-8301-514B4CB6AFE4}" type="presOf" srcId="{15E6F32A-B7C4-4981-A1FD-296A1240B3D9}" destId="{90A96959-128C-4ED1-B288-82E2AB9D1BDF}" srcOrd="1" destOrd="6" presId="urn:microsoft.com/office/officeart/2005/8/layout/venn1"/>
    <dgm:cxn modelId="{058891C9-C5E1-448A-8535-37D367499DE8}" type="presOf" srcId="{BC66E080-2897-47B2-A0EA-8DA9B8D2036A}" destId="{6A801044-105D-4ABA-850C-F5824302FC4F}" srcOrd="0" destOrd="5" presId="urn:microsoft.com/office/officeart/2005/8/layout/venn1"/>
    <dgm:cxn modelId="{6B0826D1-971C-4824-954B-87761AEC9328}" type="presOf" srcId="{323C64EA-4A9A-4FC3-92ED-45E3E207ADE1}" destId="{CBF9FBA3-DC90-4100-8537-82E101E99878}" srcOrd="0" destOrd="2" presId="urn:microsoft.com/office/officeart/2005/8/layout/venn1"/>
    <dgm:cxn modelId="{DDEB7AE2-D63B-4265-9C17-F1821D0509D0}" type="presOf" srcId="{64E07870-7FD7-4ABF-A9E4-195DE3287137}" destId="{BE90CD7A-0447-4445-851C-EDFEC712BFF0}" srcOrd="1" destOrd="2" presId="urn:microsoft.com/office/officeart/2005/8/layout/venn1"/>
    <dgm:cxn modelId="{F750DBE6-1827-4DA0-81AF-978FAAE5C015}" srcId="{C89E777D-E11A-41A8-84B7-B80E1F279885}" destId="{94871617-8A5C-4DD6-8385-358EE8FD6C29}" srcOrd="3" destOrd="0" parTransId="{0CBA5F44-6652-495E-9ECA-D9F777A76DA2}" sibTransId="{A46FA72E-C49C-4D5B-B6EE-6820790545CD}"/>
    <dgm:cxn modelId="{0BBD45EE-3851-46AE-9116-4CADE5099D4D}" type="presOf" srcId="{8BCB4305-D7CC-45CD-A84E-6276D263C0AE}" destId="{CBF9FBA3-DC90-4100-8537-82E101E99878}" srcOrd="0" destOrd="1" presId="urn:microsoft.com/office/officeart/2005/8/layout/venn1"/>
    <dgm:cxn modelId="{832ADEEF-6A38-4D2C-9A62-562AACDD5ACB}" type="presOf" srcId="{A97EB9FF-53EF-4884-BDA4-E35A6F5A67DB}" destId="{90A96959-128C-4ED1-B288-82E2AB9D1BDF}" srcOrd="1" destOrd="3" presId="urn:microsoft.com/office/officeart/2005/8/layout/venn1"/>
    <dgm:cxn modelId="{B7CD58FC-AC4A-49AC-9F8C-31B3FC73723E}" type="presOf" srcId="{323C64EA-4A9A-4FC3-92ED-45E3E207ADE1}" destId="{90A96959-128C-4ED1-B288-82E2AB9D1BDF}" srcOrd="1" destOrd="2" presId="urn:microsoft.com/office/officeart/2005/8/layout/venn1"/>
    <dgm:cxn modelId="{438AAB23-F1B4-4F84-856A-5E0881B8CAB7}" type="presParOf" srcId="{21791862-DAA3-47FB-81B1-DD95CC983840}" destId="{CBF9FBA3-DC90-4100-8537-82E101E99878}" srcOrd="0" destOrd="0" presId="urn:microsoft.com/office/officeart/2005/8/layout/venn1"/>
    <dgm:cxn modelId="{04A37FB1-31D4-468F-A638-138ED37342BC}" type="presParOf" srcId="{21791862-DAA3-47FB-81B1-DD95CC983840}" destId="{90A96959-128C-4ED1-B288-82E2AB9D1BDF}" srcOrd="1" destOrd="0" presId="urn:microsoft.com/office/officeart/2005/8/layout/venn1"/>
    <dgm:cxn modelId="{0B2A2C3E-E8DC-4794-A94A-54A1CB7F1A3D}" type="presParOf" srcId="{21791862-DAA3-47FB-81B1-DD95CC983840}" destId="{6A801044-105D-4ABA-850C-F5824302FC4F}" srcOrd="2" destOrd="0" presId="urn:microsoft.com/office/officeart/2005/8/layout/venn1"/>
    <dgm:cxn modelId="{18FEAA37-03CF-42EC-909B-BA67CB2C7827}" type="presParOf" srcId="{21791862-DAA3-47FB-81B1-DD95CC983840}" destId="{BE90CD7A-0447-4445-851C-EDFEC712BFF0}"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D96491-9380-4412-A993-9EFD58FE9A12}"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83C1CCF5-34CE-48BC-93B1-01D424356D16}">
      <dgm:prSet/>
      <dgm:spPr/>
      <dgm:t>
        <a:bodyPr/>
        <a:lstStyle/>
        <a:p>
          <a:r>
            <a:rPr lang="en-US" b="0" i="0" dirty="0">
              <a:latin typeface="Century Gothic" panose="020B0502020202020204" pitchFamily="34" charset="0"/>
            </a:rPr>
            <a:t>Group 1: Breakout Rooms </a:t>
          </a:r>
          <a:endParaRPr lang="en-US" dirty="0">
            <a:latin typeface="Century Gothic" panose="020B0502020202020204" pitchFamily="34" charset="0"/>
          </a:endParaRPr>
        </a:p>
      </dgm:t>
    </dgm:pt>
    <dgm:pt modelId="{6E977F1F-F469-4E9A-9663-A7FF7F2EE71E}" type="parTrans" cxnId="{2331423D-7A5C-43A3-AFB8-8FB4696196DB}">
      <dgm:prSet/>
      <dgm:spPr/>
      <dgm:t>
        <a:bodyPr/>
        <a:lstStyle/>
        <a:p>
          <a:endParaRPr lang="en-US">
            <a:latin typeface="Century Gothic" panose="020B0502020202020204" pitchFamily="34" charset="0"/>
          </a:endParaRPr>
        </a:p>
      </dgm:t>
    </dgm:pt>
    <dgm:pt modelId="{CD2B162D-CDBB-4093-91CF-5C216819353A}" type="sibTrans" cxnId="{2331423D-7A5C-43A3-AFB8-8FB4696196DB}">
      <dgm:prSet/>
      <dgm:spPr/>
      <dgm:t>
        <a:bodyPr/>
        <a:lstStyle/>
        <a:p>
          <a:endParaRPr lang="en-US">
            <a:latin typeface="Century Gothic" panose="020B0502020202020204" pitchFamily="34" charset="0"/>
          </a:endParaRPr>
        </a:p>
      </dgm:t>
    </dgm:pt>
    <dgm:pt modelId="{3F818AA5-7451-4DFE-8067-57FA96E8F281}">
      <dgm:prSet/>
      <dgm:spPr/>
      <dgm:t>
        <a:bodyPr/>
        <a:lstStyle/>
        <a:p>
          <a:r>
            <a:rPr lang="en-US" b="0" i="0">
              <a:latin typeface="Century Gothic" panose="020B0502020202020204" pitchFamily="34" charset="0"/>
            </a:rPr>
            <a:t>Group 2: Padlet </a:t>
          </a:r>
          <a:endParaRPr lang="en-US">
            <a:latin typeface="Century Gothic" panose="020B0502020202020204" pitchFamily="34" charset="0"/>
          </a:endParaRPr>
        </a:p>
      </dgm:t>
    </dgm:pt>
    <dgm:pt modelId="{D8FF5E39-FA19-4880-AD10-BBE61B6DC565}" type="parTrans" cxnId="{397623E5-4532-4DC4-B941-49C2B435A77A}">
      <dgm:prSet/>
      <dgm:spPr/>
      <dgm:t>
        <a:bodyPr/>
        <a:lstStyle/>
        <a:p>
          <a:endParaRPr lang="en-US">
            <a:latin typeface="Century Gothic" panose="020B0502020202020204" pitchFamily="34" charset="0"/>
          </a:endParaRPr>
        </a:p>
      </dgm:t>
    </dgm:pt>
    <dgm:pt modelId="{740B0B0F-81D0-4E9E-9C27-280B8DB1CBEC}" type="sibTrans" cxnId="{397623E5-4532-4DC4-B941-49C2B435A77A}">
      <dgm:prSet/>
      <dgm:spPr/>
      <dgm:t>
        <a:bodyPr/>
        <a:lstStyle/>
        <a:p>
          <a:endParaRPr lang="en-US">
            <a:latin typeface="Century Gothic" panose="020B0502020202020204" pitchFamily="34" charset="0"/>
          </a:endParaRPr>
        </a:p>
      </dgm:t>
    </dgm:pt>
    <dgm:pt modelId="{CC884098-71D1-4660-900E-92FD60315FC7}">
      <dgm:prSet/>
      <dgm:spPr>
        <a:solidFill>
          <a:schemeClr val="accent4">
            <a:lumMod val="60000"/>
            <a:lumOff val="40000"/>
          </a:schemeClr>
        </a:solidFill>
      </dgm:spPr>
      <dgm:t>
        <a:bodyPr/>
        <a:lstStyle/>
        <a:p>
          <a:r>
            <a:rPr lang="en-US" b="0" i="0" dirty="0">
              <a:latin typeface="Century Gothic" panose="020B0502020202020204" pitchFamily="34" charset="0"/>
            </a:rPr>
            <a:t>Group 3: Jamboard </a:t>
          </a:r>
          <a:endParaRPr lang="en-US" dirty="0">
            <a:latin typeface="Century Gothic" panose="020B0502020202020204" pitchFamily="34" charset="0"/>
          </a:endParaRPr>
        </a:p>
      </dgm:t>
    </dgm:pt>
    <dgm:pt modelId="{0542C662-0761-467A-9FD3-803CB0A608EA}" type="parTrans" cxnId="{BE5646DF-A5C4-4B26-B9F3-6E1D73313F9E}">
      <dgm:prSet/>
      <dgm:spPr/>
      <dgm:t>
        <a:bodyPr/>
        <a:lstStyle/>
        <a:p>
          <a:endParaRPr lang="en-US">
            <a:latin typeface="Century Gothic" panose="020B0502020202020204" pitchFamily="34" charset="0"/>
          </a:endParaRPr>
        </a:p>
      </dgm:t>
    </dgm:pt>
    <dgm:pt modelId="{1B5C811C-E357-484B-A631-E0F09F8E4E0E}" type="sibTrans" cxnId="{BE5646DF-A5C4-4B26-B9F3-6E1D73313F9E}">
      <dgm:prSet/>
      <dgm:spPr/>
      <dgm:t>
        <a:bodyPr/>
        <a:lstStyle/>
        <a:p>
          <a:endParaRPr lang="en-US">
            <a:latin typeface="Century Gothic" panose="020B0502020202020204" pitchFamily="34" charset="0"/>
          </a:endParaRPr>
        </a:p>
      </dgm:t>
    </dgm:pt>
    <dgm:pt modelId="{CAC40AB8-A71C-4D3F-A2DF-F4489950D1EF}">
      <dgm:prSet/>
      <dgm:spPr/>
      <dgm:t>
        <a:bodyPr/>
        <a:lstStyle/>
        <a:p>
          <a:r>
            <a:rPr lang="en-US" b="0" i="0">
              <a:latin typeface="Century Gothic" panose="020B0502020202020204" pitchFamily="34" charset="0"/>
            </a:rPr>
            <a:t>Group 4: Zoom Chats </a:t>
          </a:r>
          <a:endParaRPr lang="en-US">
            <a:latin typeface="Century Gothic" panose="020B0502020202020204" pitchFamily="34" charset="0"/>
          </a:endParaRPr>
        </a:p>
      </dgm:t>
    </dgm:pt>
    <dgm:pt modelId="{0F566487-3F6D-4C61-A1E3-F13E574F22E2}" type="parTrans" cxnId="{FDAB96FD-D799-4F41-A73F-06CDD7145FD1}">
      <dgm:prSet/>
      <dgm:spPr/>
      <dgm:t>
        <a:bodyPr/>
        <a:lstStyle/>
        <a:p>
          <a:endParaRPr lang="en-US">
            <a:latin typeface="Century Gothic" panose="020B0502020202020204" pitchFamily="34" charset="0"/>
          </a:endParaRPr>
        </a:p>
      </dgm:t>
    </dgm:pt>
    <dgm:pt modelId="{F84C18BB-AAFB-4FDB-8351-55205868C6AD}" type="sibTrans" cxnId="{FDAB96FD-D799-4F41-A73F-06CDD7145FD1}">
      <dgm:prSet/>
      <dgm:spPr/>
      <dgm:t>
        <a:bodyPr/>
        <a:lstStyle/>
        <a:p>
          <a:endParaRPr lang="en-US">
            <a:latin typeface="Century Gothic" panose="020B0502020202020204" pitchFamily="34" charset="0"/>
          </a:endParaRPr>
        </a:p>
      </dgm:t>
    </dgm:pt>
    <dgm:pt modelId="{00C16F4A-99B1-4001-B771-23465CAEBBE9}">
      <dgm:prSet/>
      <dgm:spPr>
        <a:solidFill>
          <a:schemeClr val="accent2"/>
        </a:solidFill>
      </dgm:spPr>
      <dgm:t>
        <a:bodyPr/>
        <a:lstStyle/>
        <a:p>
          <a:r>
            <a:rPr lang="en-US" b="0" i="0" dirty="0">
              <a:latin typeface="Century Gothic" panose="020B0502020202020204" pitchFamily="34" charset="0"/>
            </a:rPr>
            <a:t>Group 5: Pear Deck</a:t>
          </a:r>
          <a:endParaRPr lang="en-US" dirty="0">
            <a:latin typeface="Century Gothic" panose="020B0502020202020204" pitchFamily="34" charset="0"/>
          </a:endParaRPr>
        </a:p>
      </dgm:t>
    </dgm:pt>
    <dgm:pt modelId="{DD8580D9-01C8-4B1B-9ADC-A769894D6E3B}" type="parTrans" cxnId="{3A5F4B77-89E2-408A-905C-1D672AA1F8EE}">
      <dgm:prSet/>
      <dgm:spPr/>
      <dgm:t>
        <a:bodyPr/>
        <a:lstStyle/>
        <a:p>
          <a:endParaRPr lang="en-US">
            <a:latin typeface="Century Gothic" panose="020B0502020202020204" pitchFamily="34" charset="0"/>
          </a:endParaRPr>
        </a:p>
      </dgm:t>
    </dgm:pt>
    <dgm:pt modelId="{0519BA47-7D99-4471-AEF9-B2C221DB47FC}" type="sibTrans" cxnId="{3A5F4B77-89E2-408A-905C-1D672AA1F8EE}">
      <dgm:prSet/>
      <dgm:spPr/>
      <dgm:t>
        <a:bodyPr/>
        <a:lstStyle/>
        <a:p>
          <a:endParaRPr lang="en-US">
            <a:latin typeface="Century Gothic" panose="020B0502020202020204" pitchFamily="34" charset="0"/>
          </a:endParaRPr>
        </a:p>
      </dgm:t>
    </dgm:pt>
    <dgm:pt modelId="{1C21219C-DB29-4066-99E4-4DF37D9A1BBC}">
      <dgm:prSet/>
      <dgm:spPr>
        <a:solidFill>
          <a:schemeClr val="accent3"/>
        </a:solidFill>
      </dgm:spPr>
      <dgm:t>
        <a:bodyPr/>
        <a:lstStyle/>
        <a:p>
          <a:r>
            <a:rPr lang="en-US">
              <a:latin typeface="Century Gothic" panose="020B0502020202020204" pitchFamily="34" charset="0"/>
            </a:rPr>
            <a:t>Group 6: NearPod</a:t>
          </a:r>
        </a:p>
      </dgm:t>
    </dgm:pt>
    <dgm:pt modelId="{F35A3569-6EBB-4691-815C-D3DC60A95D47}" type="parTrans" cxnId="{954BC5FE-0663-4521-8666-DA6AE20E748B}">
      <dgm:prSet/>
      <dgm:spPr/>
      <dgm:t>
        <a:bodyPr/>
        <a:lstStyle/>
        <a:p>
          <a:endParaRPr lang="en-US">
            <a:latin typeface="Century Gothic" panose="020B0502020202020204" pitchFamily="34" charset="0"/>
          </a:endParaRPr>
        </a:p>
      </dgm:t>
    </dgm:pt>
    <dgm:pt modelId="{F6D4E07B-C89E-4DF4-B6D0-65F8B3D8B17E}" type="sibTrans" cxnId="{954BC5FE-0663-4521-8666-DA6AE20E748B}">
      <dgm:prSet/>
      <dgm:spPr/>
      <dgm:t>
        <a:bodyPr/>
        <a:lstStyle/>
        <a:p>
          <a:endParaRPr lang="en-US">
            <a:latin typeface="Century Gothic" panose="020B0502020202020204" pitchFamily="34" charset="0"/>
          </a:endParaRPr>
        </a:p>
      </dgm:t>
    </dgm:pt>
    <dgm:pt modelId="{5E188F50-E965-4C83-A0DE-359F35A8EC7D}">
      <dgm:prSet/>
      <dgm:spPr>
        <a:solidFill>
          <a:schemeClr val="accent4">
            <a:lumMod val="60000"/>
            <a:lumOff val="40000"/>
          </a:schemeClr>
        </a:solidFill>
      </dgm:spPr>
      <dgm:t>
        <a:bodyPr/>
        <a:lstStyle/>
        <a:p>
          <a:r>
            <a:rPr lang="en-US" b="0" i="0" dirty="0">
              <a:latin typeface="Century Gothic" panose="020B0502020202020204" pitchFamily="34" charset="0"/>
            </a:rPr>
            <a:t>Group 7: Student self-evaluation</a:t>
          </a:r>
          <a:endParaRPr lang="en-US" dirty="0">
            <a:latin typeface="Century Gothic" panose="020B0502020202020204" pitchFamily="34" charset="0"/>
          </a:endParaRPr>
        </a:p>
      </dgm:t>
    </dgm:pt>
    <dgm:pt modelId="{A9F307A2-F410-475A-80C1-232736E5336C}" type="parTrans" cxnId="{77EF2EDE-B951-4E0F-BDDE-F6887B3DCEA6}">
      <dgm:prSet/>
      <dgm:spPr/>
      <dgm:t>
        <a:bodyPr/>
        <a:lstStyle/>
        <a:p>
          <a:endParaRPr lang="en-US">
            <a:latin typeface="Century Gothic" panose="020B0502020202020204" pitchFamily="34" charset="0"/>
          </a:endParaRPr>
        </a:p>
      </dgm:t>
    </dgm:pt>
    <dgm:pt modelId="{1A352024-F818-4199-9503-375F4E6A3976}" type="sibTrans" cxnId="{77EF2EDE-B951-4E0F-BDDE-F6887B3DCEA6}">
      <dgm:prSet/>
      <dgm:spPr/>
      <dgm:t>
        <a:bodyPr/>
        <a:lstStyle/>
        <a:p>
          <a:endParaRPr lang="en-US">
            <a:latin typeface="Century Gothic" panose="020B0502020202020204" pitchFamily="34" charset="0"/>
          </a:endParaRPr>
        </a:p>
      </dgm:t>
    </dgm:pt>
    <dgm:pt modelId="{98F2FDF6-FBF2-43CA-8501-245D797731D6}" type="pres">
      <dgm:prSet presAssocID="{4FD96491-9380-4412-A993-9EFD58FE9A12}" presName="linear" presStyleCnt="0">
        <dgm:presLayoutVars>
          <dgm:animLvl val="lvl"/>
          <dgm:resizeHandles val="exact"/>
        </dgm:presLayoutVars>
      </dgm:prSet>
      <dgm:spPr/>
    </dgm:pt>
    <dgm:pt modelId="{7BDB69E6-9EAB-4D79-9CF2-250D7EF9B77A}" type="pres">
      <dgm:prSet presAssocID="{83C1CCF5-34CE-48BC-93B1-01D424356D16}" presName="parentText" presStyleLbl="node1" presStyleIdx="0" presStyleCnt="7">
        <dgm:presLayoutVars>
          <dgm:chMax val="0"/>
          <dgm:bulletEnabled val="1"/>
        </dgm:presLayoutVars>
      </dgm:prSet>
      <dgm:spPr/>
    </dgm:pt>
    <dgm:pt modelId="{5C478974-EF8B-4A39-B69C-A322AFE4A837}" type="pres">
      <dgm:prSet presAssocID="{CD2B162D-CDBB-4093-91CF-5C216819353A}" presName="spacer" presStyleCnt="0"/>
      <dgm:spPr/>
    </dgm:pt>
    <dgm:pt modelId="{B173EAD9-4BA1-43C0-A460-34D202E7749A}" type="pres">
      <dgm:prSet presAssocID="{3F818AA5-7451-4DFE-8067-57FA96E8F281}" presName="parentText" presStyleLbl="node1" presStyleIdx="1" presStyleCnt="7">
        <dgm:presLayoutVars>
          <dgm:chMax val="0"/>
          <dgm:bulletEnabled val="1"/>
        </dgm:presLayoutVars>
      </dgm:prSet>
      <dgm:spPr/>
    </dgm:pt>
    <dgm:pt modelId="{F60B22AE-A18A-47F5-BBB2-44F9CCC64905}" type="pres">
      <dgm:prSet presAssocID="{740B0B0F-81D0-4E9E-9C27-280B8DB1CBEC}" presName="spacer" presStyleCnt="0"/>
      <dgm:spPr/>
    </dgm:pt>
    <dgm:pt modelId="{CFC17E3E-5739-453D-91FC-6A87B6863911}" type="pres">
      <dgm:prSet presAssocID="{CC884098-71D1-4660-900E-92FD60315FC7}" presName="parentText" presStyleLbl="node1" presStyleIdx="2" presStyleCnt="7">
        <dgm:presLayoutVars>
          <dgm:chMax val="0"/>
          <dgm:bulletEnabled val="1"/>
        </dgm:presLayoutVars>
      </dgm:prSet>
      <dgm:spPr/>
    </dgm:pt>
    <dgm:pt modelId="{0E26C5D0-E9A1-4554-A796-00D193AC2C88}" type="pres">
      <dgm:prSet presAssocID="{1B5C811C-E357-484B-A631-E0F09F8E4E0E}" presName="spacer" presStyleCnt="0"/>
      <dgm:spPr/>
    </dgm:pt>
    <dgm:pt modelId="{F6CA605B-5E33-4474-A2D8-9B5692D3C894}" type="pres">
      <dgm:prSet presAssocID="{CAC40AB8-A71C-4D3F-A2DF-F4489950D1EF}" presName="parentText" presStyleLbl="node1" presStyleIdx="3" presStyleCnt="7">
        <dgm:presLayoutVars>
          <dgm:chMax val="0"/>
          <dgm:bulletEnabled val="1"/>
        </dgm:presLayoutVars>
      </dgm:prSet>
      <dgm:spPr/>
    </dgm:pt>
    <dgm:pt modelId="{9EC6069C-FF68-4449-AC91-FBC59ABD6D27}" type="pres">
      <dgm:prSet presAssocID="{F84C18BB-AAFB-4FDB-8351-55205868C6AD}" presName="spacer" presStyleCnt="0"/>
      <dgm:spPr/>
    </dgm:pt>
    <dgm:pt modelId="{5D12599B-94CB-488A-ABA1-0D428A4186D0}" type="pres">
      <dgm:prSet presAssocID="{00C16F4A-99B1-4001-B771-23465CAEBBE9}" presName="parentText" presStyleLbl="node1" presStyleIdx="4" presStyleCnt="7">
        <dgm:presLayoutVars>
          <dgm:chMax val="0"/>
          <dgm:bulletEnabled val="1"/>
        </dgm:presLayoutVars>
      </dgm:prSet>
      <dgm:spPr/>
    </dgm:pt>
    <dgm:pt modelId="{9EBB0CB7-DB97-429C-9DD9-AFA777AB8EDE}" type="pres">
      <dgm:prSet presAssocID="{0519BA47-7D99-4471-AEF9-B2C221DB47FC}" presName="spacer" presStyleCnt="0"/>
      <dgm:spPr/>
    </dgm:pt>
    <dgm:pt modelId="{20F3BE6A-6F9C-42CA-85C4-66F41675B6D4}" type="pres">
      <dgm:prSet presAssocID="{1C21219C-DB29-4066-99E4-4DF37D9A1BBC}" presName="parentText" presStyleLbl="node1" presStyleIdx="5" presStyleCnt="7">
        <dgm:presLayoutVars>
          <dgm:chMax val="0"/>
          <dgm:bulletEnabled val="1"/>
        </dgm:presLayoutVars>
      </dgm:prSet>
      <dgm:spPr/>
    </dgm:pt>
    <dgm:pt modelId="{FA32AA04-AD27-45C4-B5B9-D42C629B7308}" type="pres">
      <dgm:prSet presAssocID="{F6D4E07B-C89E-4DF4-B6D0-65F8B3D8B17E}" presName="spacer" presStyleCnt="0"/>
      <dgm:spPr/>
    </dgm:pt>
    <dgm:pt modelId="{46478DC1-B66A-42CC-87C8-62543E7542FE}" type="pres">
      <dgm:prSet presAssocID="{5E188F50-E965-4C83-A0DE-359F35A8EC7D}" presName="parentText" presStyleLbl="node1" presStyleIdx="6" presStyleCnt="7">
        <dgm:presLayoutVars>
          <dgm:chMax val="0"/>
          <dgm:bulletEnabled val="1"/>
        </dgm:presLayoutVars>
      </dgm:prSet>
      <dgm:spPr/>
    </dgm:pt>
  </dgm:ptLst>
  <dgm:cxnLst>
    <dgm:cxn modelId="{296FB011-0A3E-49EA-9ADF-CD5FEAB81BC9}" type="presOf" srcId="{1C21219C-DB29-4066-99E4-4DF37D9A1BBC}" destId="{20F3BE6A-6F9C-42CA-85C4-66F41675B6D4}" srcOrd="0" destOrd="0" presId="urn:microsoft.com/office/officeart/2005/8/layout/vList2"/>
    <dgm:cxn modelId="{2331423D-7A5C-43A3-AFB8-8FB4696196DB}" srcId="{4FD96491-9380-4412-A993-9EFD58FE9A12}" destId="{83C1CCF5-34CE-48BC-93B1-01D424356D16}" srcOrd="0" destOrd="0" parTransId="{6E977F1F-F469-4E9A-9663-A7FF7F2EE71E}" sibTransId="{CD2B162D-CDBB-4093-91CF-5C216819353A}"/>
    <dgm:cxn modelId="{18E20D71-D490-456F-940F-85CF7829E06C}" type="presOf" srcId="{4FD96491-9380-4412-A993-9EFD58FE9A12}" destId="{98F2FDF6-FBF2-43CA-8501-245D797731D6}" srcOrd="0" destOrd="0" presId="urn:microsoft.com/office/officeart/2005/8/layout/vList2"/>
    <dgm:cxn modelId="{3A5F4B77-89E2-408A-905C-1D672AA1F8EE}" srcId="{4FD96491-9380-4412-A993-9EFD58FE9A12}" destId="{00C16F4A-99B1-4001-B771-23465CAEBBE9}" srcOrd="4" destOrd="0" parTransId="{DD8580D9-01C8-4B1B-9ADC-A769894D6E3B}" sibTransId="{0519BA47-7D99-4471-AEF9-B2C221DB47FC}"/>
    <dgm:cxn modelId="{2342CB81-5BBE-42CF-AD2E-BB662A1B9178}" type="presOf" srcId="{CAC40AB8-A71C-4D3F-A2DF-F4489950D1EF}" destId="{F6CA605B-5E33-4474-A2D8-9B5692D3C894}" srcOrd="0" destOrd="0" presId="urn:microsoft.com/office/officeart/2005/8/layout/vList2"/>
    <dgm:cxn modelId="{701FF99A-66EB-4081-B544-DB35B596D0CD}" type="presOf" srcId="{5E188F50-E965-4C83-A0DE-359F35A8EC7D}" destId="{46478DC1-B66A-42CC-87C8-62543E7542FE}" srcOrd="0" destOrd="0" presId="urn:microsoft.com/office/officeart/2005/8/layout/vList2"/>
    <dgm:cxn modelId="{E599DEA3-1737-429B-A569-E7999F204DB2}" type="presOf" srcId="{00C16F4A-99B1-4001-B771-23465CAEBBE9}" destId="{5D12599B-94CB-488A-ABA1-0D428A4186D0}" srcOrd="0" destOrd="0" presId="urn:microsoft.com/office/officeart/2005/8/layout/vList2"/>
    <dgm:cxn modelId="{5E20F5BB-BF50-4379-A7F6-18DF4530F791}" type="presOf" srcId="{CC884098-71D1-4660-900E-92FD60315FC7}" destId="{CFC17E3E-5739-453D-91FC-6A87B6863911}" srcOrd="0" destOrd="0" presId="urn:microsoft.com/office/officeart/2005/8/layout/vList2"/>
    <dgm:cxn modelId="{77EF2EDE-B951-4E0F-BDDE-F6887B3DCEA6}" srcId="{4FD96491-9380-4412-A993-9EFD58FE9A12}" destId="{5E188F50-E965-4C83-A0DE-359F35A8EC7D}" srcOrd="6" destOrd="0" parTransId="{A9F307A2-F410-475A-80C1-232736E5336C}" sibTransId="{1A352024-F818-4199-9503-375F4E6A3976}"/>
    <dgm:cxn modelId="{BE5646DF-A5C4-4B26-B9F3-6E1D73313F9E}" srcId="{4FD96491-9380-4412-A993-9EFD58FE9A12}" destId="{CC884098-71D1-4660-900E-92FD60315FC7}" srcOrd="2" destOrd="0" parTransId="{0542C662-0761-467A-9FD3-803CB0A608EA}" sibTransId="{1B5C811C-E357-484B-A631-E0F09F8E4E0E}"/>
    <dgm:cxn modelId="{397623E5-4532-4DC4-B941-49C2B435A77A}" srcId="{4FD96491-9380-4412-A993-9EFD58FE9A12}" destId="{3F818AA5-7451-4DFE-8067-57FA96E8F281}" srcOrd="1" destOrd="0" parTransId="{D8FF5E39-FA19-4880-AD10-BBE61B6DC565}" sibTransId="{740B0B0F-81D0-4E9E-9C27-280B8DB1CBEC}"/>
    <dgm:cxn modelId="{114AB6E7-6587-4649-B3A7-A96B442A34A4}" type="presOf" srcId="{83C1CCF5-34CE-48BC-93B1-01D424356D16}" destId="{7BDB69E6-9EAB-4D79-9CF2-250D7EF9B77A}" srcOrd="0" destOrd="0" presId="urn:microsoft.com/office/officeart/2005/8/layout/vList2"/>
    <dgm:cxn modelId="{2D7540E9-5498-4399-B01F-BFAABE24F133}" type="presOf" srcId="{3F818AA5-7451-4DFE-8067-57FA96E8F281}" destId="{B173EAD9-4BA1-43C0-A460-34D202E7749A}" srcOrd="0" destOrd="0" presId="urn:microsoft.com/office/officeart/2005/8/layout/vList2"/>
    <dgm:cxn modelId="{FDAB96FD-D799-4F41-A73F-06CDD7145FD1}" srcId="{4FD96491-9380-4412-A993-9EFD58FE9A12}" destId="{CAC40AB8-A71C-4D3F-A2DF-F4489950D1EF}" srcOrd="3" destOrd="0" parTransId="{0F566487-3F6D-4C61-A1E3-F13E574F22E2}" sibTransId="{F84C18BB-AAFB-4FDB-8351-55205868C6AD}"/>
    <dgm:cxn modelId="{954BC5FE-0663-4521-8666-DA6AE20E748B}" srcId="{4FD96491-9380-4412-A993-9EFD58FE9A12}" destId="{1C21219C-DB29-4066-99E4-4DF37D9A1BBC}" srcOrd="5" destOrd="0" parTransId="{F35A3569-6EBB-4691-815C-D3DC60A95D47}" sibTransId="{F6D4E07B-C89E-4DF4-B6D0-65F8B3D8B17E}"/>
    <dgm:cxn modelId="{B699A5A0-42C6-4538-BD87-3416FC4F2E10}" type="presParOf" srcId="{98F2FDF6-FBF2-43CA-8501-245D797731D6}" destId="{7BDB69E6-9EAB-4D79-9CF2-250D7EF9B77A}" srcOrd="0" destOrd="0" presId="urn:microsoft.com/office/officeart/2005/8/layout/vList2"/>
    <dgm:cxn modelId="{C5B12EC6-6F0F-4073-A507-E1C4F23D0A07}" type="presParOf" srcId="{98F2FDF6-FBF2-43CA-8501-245D797731D6}" destId="{5C478974-EF8B-4A39-B69C-A322AFE4A837}" srcOrd="1" destOrd="0" presId="urn:microsoft.com/office/officeart/2005/8/layout/vList2"/>
    <dgm:cxn modelId="{054D1C02-5524-421B-B736-DB3414E9DF38}" type="presParOf" srcId="{98F2FDF6-FBF2-43CA-8501-245D797731D6}" destId="{B173EAD9-4BA1-43C0-A460-34D202E7749A}" srcOrd="2" destOrd="0" presId="urn:microsoft.com/office/officeart/2005/8/layout/vList2"/>
    <dgm:cxn modelId="{F4471B63-7594-48FF-B140-724D02C75595}" type="presParOf" srcId="{98F2FDF6-FBF2-43CA-8501-245D797731D6}" destId="{F60B22AE-A18A-47F5-BBB2-44F9CCC64905}" srcOrd="3" destOrd="0" presId="urn:microsoft.com/office/officeart/2005/8/layout/vList2"/>
    <dgm:cxn modelId="{45EBF8A7-9B00-439B-A902-5938EB424CE1}" type="presParOf" srcId="{98F2FDF6-FBF2-43CA-8501-245D797731D6}" destId="{CFC17E3E-5739-453D-91FC-6A87B6863911}" srcOrd="4" destOrd="0" presId="urn:microsoft.com/office/officeart/2005/8/layout/vList2"/>
    <dgm:cxn modelId="{C3A98B1B-E757-4ED0-B936-C4BFF71DB891}" type="presParOf" srcId="{98F2FDF6-FBF2-43CA-8501-245D797731D6}" destId="{0E26C5D0-E9A1-4554-A796-00D193AC2C88}" srcOrd="5" destOrd="0" presId="urn:microsoft.com/office/officeart/2005/8/layout/vList2"/>
    <dgm:cxn modelId="{B21AFDDD-F189-4776-8590-38893B6A8310}" type="presParOf" srcId="{98F2FDF6-FBF2-43CA-8501-245D797731D6}" destId="{F6CA605B-5E33-4474-A2D8-9B5692D3C894}" srcOrd="6" destOrd="0" presId="urn:microsoft.com/office/officeart/2005/8/layout/vList2"/>
    <dgm:cxn modelId="{246B0EAE-9B1E-4F79-9816-C19FC62D470F}" type="presParOf" srcId="{98F2FDF6-FBF2-43CA-8501-245D797731D6}" destId="{9EC6069C-FF68-4449-AC91-FBC59ABD6D27}" srcOrd="7" destOrd="0" presId="urn:microsoft.com/office/officeart/2005/8/layout/vList2"/>
    <dgm:cxn modelId="{44C17EED-FE0E-4FAD-B73C-C34BE09869F0}" type="presParOf" srcId="{98F2FDF6-FBF2-43CA-8501-245D797731D6}" destId="{5D12599B-94CB-488A-ABA1-0D428A4186D0}" srcOrd="8" destOrd="0" presId="urn:microsoft.com/office/officeart/2005/8/layout/vList2"/>
    <dgm:cxn modelId="{9F2E9CEC-A923-4B85-9674-7682F600E203}" type="presParOf" srcId="{98F2FDF6-FBF2-43CA-8501-245D797731D6}" destId="{9EBB0CB7-DB97-429C-9DD9-AFA777AB8EDE}" srcOrd="9" destOrd="0" presId="urn:microsoft.com/office/officeart/2005/8/layout/vList2"/>
    <dgm:cxn modelId="{84B1FC5A-26B3-4675-BE11-A1D127B8214A}" type="presParOf" srcId="{98F2FDF6-FBF2-43CA-8501-245D797731D6}" destId="{20F3BE6A-6F9C-42CA-85C4-66F41675B6D4}" srcOrd="10" destOrd="0" presId="urn:microsoft.com/office/officeart/2005/8/layout/vList2"/>
    <dgm:cxn modelId="{FC9045EF-03B4-477E-B6D1-EBE0BCEE90E7}" type="presParOf" srcId="{98F2FDF6-FBF2-43CA-8501-245D797731D6}" destId="{FA32AA04-AD27-45C4-B5B9-D42C629B7308}" srcOrd="11" destOrd="0" presId="urn:microsoft.com/office/officeart/2005/8/layout/vList2"/>
    <dgm:cxn modelId="{7DE45F80-0D6B-40E7-9E9C-71248E1051BC}" type="presParOf" srcId="{98F2FDF6-FBF2-43CA-8501-245D797731D6}" destId="{46478DC1-B66A-42CC-87C8-62543E7542FE}"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A1C9E-373F-4457-B8C7-37B037399C09}">
      <dsp:nvSpPr>
        <dsp:cNvPr id="0" name=""/>
        <dsp:cNvSpPr/>
      </dsp:nvSpPr>
      <dsp:spPr>
        <a:xfrm>
          <a:off x="1590233" y="315711"/>
          <a:ext cx="3228654" cy="146026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accent2"/>
              </a:solidFill>
              <a:latin typeface="Century Gothic" panose="020B0502020202020204" pitchFamily="34" charset="0"/>
              <a:ea typeface="STCaiyun" panose="020B0503020204020204" pitchFamily="2" charset="-122"/>
            </a:rPr>
            <a:t>Teachers will be equipped with a variety of strategies to enhance student engagement in an online or hybrid setting.</a:t>
          </a:r>
          <a:endParaRPr lang="en-US" sz="1800" kern="1200" dirty="0">
            <a:solidFill>
              <a:schemeClr val="accent2"/>
            </a:solidFill>
            <a:latin typeface="Century Gothic" panose="020B0502020202020204" pitchFamily="34" charset="0"/>
            <a:ea typeface="STCaiyun" panose="020B0503020204020204" pitchFamily="2" charset="-122"/>
          </a:endParaRPr>
        </a:p>
      </dsp:txBody>
      <dsp:txXfrm>
        <a:off x="1590233" y="315711"/>
        <a:ext cx="3228654" cy="1460269"/>
      </dsp:txXfrm>
    </dsp:sp>
    <dsp:sp modelId="{38695893-1930-4C8F-9A29-D0B835C64FE9}">
      <dsp:nvSpPr>
        <dsp:cNvPr id="0" name=""/>
        <dsp:cNvSpPr/>
      </dsp:nvSpPr>
      <dsp:spPr>
        <a:xfrm>
          <a:off x="0" y="315711"/>
          <a:ext cx="1445666" cy="1460269"/>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A7B9BD0-4D27-49F6-BAB2-6B748D33110E}">
      <dsp:nvSpPr>
        <dsp:cNvPr id="0" name=""/>
        <dsp:cNvSpPr/>
      </dsp:nvSpPr>
      <dsp:spPr>
        <a:xfrm>
          <a:off x="0" y="2016924"/>
          <a:ext cx="3228654" cy="146026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solidFill>
                <a:schemeClr val="accent2"/>
              </a:solidFill>
              <a:latin typeface="Century Gothic" panose="020B0502020202020204" pitchFamily="34" charset="0"/>
              <a:ea typeface="STCaiyun" panose="020B0503020204020204" pitchFamily="2" charset="-122"/>
              <a:cs typeface="+mn-cs"/>
            </a:rPr>
            <a:t>Teachers will have opportunities to practice using student engagement strategies with other middle school teachers.</a:t>
          </a:r>
        </a:p>
      </dsp:txBody>
      <dsp:txXfrm>
        <a:off x="0" y="2016924"/>
        <a:ext cx="3228654" cy="1460269"/>
      </dsp:txXfrm>
    </dsp:sp>
    <dsp:sp modelId="{38553BC9-563D-4390-B395-AA2E2D451367}">
      <dsp:nvSpPr>
        <dsp:cNvPr id="0" name=""/>
        <dsp:cNvSpPr/>
      </dsp:nvSpPr>
      <dsp:spPr>
        <a:xfrm>
          <a:off x="3373221" y="2016924"/>
          <a:ext cx="1445666" cy="1460269"/>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BE6988-8C41-4AAC-B1B4-EAD6B24834A6}">
      <dsp:nvSpPr>
        <dsp:cNvPr id="0" name=""/>
        <dsp:cNvSpPr/>
      </dsp:nvSpPr>
      <dsp:spPr>
        <a:xfrm>
          <a:off x="682185" y="0"/>
          <a:ext cx="5536141" cy="5536141"/>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DE598C-67E3-4EC8-BC1A-AD6315813B80}">
      <dsp:nvSpPr>
        <dsp:cNvPr id="0" name=""/>
        <dsp:cNvSpPr/>
      </dsp:nvSpPr>
      <dsp:spPr>
        <a:xfrm>
          <a:off x="1208118" y="525933"/>
          <a:ext cx="2159094" cy="21590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Breakout Rooms</a:t>
          </a:r>
        </a:p>
      </dsp:txBody>
      <dsp:txXfrm>
        <a:off x="1313516" y="631331"/>
        <a:ext cx="1948298" cy="1948298"/>
      </dsp:txXfrm>
    </dsp:sp>
    <dsp:sp modelId="{595D5501-0AB9-4DC2-B6A9-2230185F26FE}">
      <dsp:nvSpPr>
        <dsp:cNvPr id="0" name=""/>
        <dsp:cNvSpPr/>
      </dsp:nvSpPr>
      <dsp:spPr>
        <a:xfrm>
          <a:off x="3533298" y="525933"/>
          <a:ext cx="2159094" cy="2159094"/>
        </a:xfrm>
        <a:prstGeom prst="roundRect">
          <a:avLst/>
        </a:prstGeom>
        <a:solidFill>
          <a:schemeClr val="accent5">
            <a:hueOff val="-208014"/>
            <a:satOff val="-2457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j-lt"/>
            </a:rPr>
            <a:t>Discussion Boards</a:t>
          </a:r>
        </a:p>
      </dsp:txBody>
      <dsp:txXfrm>
        <a:off x="3638696" y="631331"/>
        <a:ext cx="1948298" cy="1948298"/>
      </dsp:txXfrm>
    </dsp:sp>
    <dsp:sp modelId="{BAFBDDD5-A3BD-4AB1-984C-7D66BD2238EC}">
      <dsp:nvSpPr>
        <dsp:cNvPr id="0" name=""/>
        <dsp:cNvSpPr/>
      </dsp:nvSpPr>
      <dsp:spPr>
        <a:xfrm>
          <a:off x="1208118" y="2851112"/>
          <a:ext cx="2159094" cy="2159094"/>
        </a:xfrm>
        <a:prstGeom prst="roundRect">
          <a:avLst/>
        </a:prstGeom>
        <a:solidFill>
          <a:schemeClr val="accent5">
            <a:hueOff val="-416029"/>
            <a:satOff val="-49145"/>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Guided &amp; Student-led lessons</a:t>
          </a:r>
        </a:p>
      </dsp:txBody>
      <dsp:txXfrm>
        <a:off x="1313516" y="2956510"/>
        <a:ext cx="1948298" cy="1948298"/>
      </dsp:txXfrm>
    </dsp:sp>
    <dsp:sp modelId="{1989A6FD-71C3-4253-9DA2-89043904D20E}">
      <dsp:nvSpPr>
        <dsp:cNvPr id="0" name=""/>
        <dsp:cNvSpPr/>
      </dsp:nvSpPr>
      <dsp:spPr>
        <a:xfrm>
          <a:off x="3533298" y="2851112"/>
          <a:ext cx="2159094" cy="2159094"/>
        </a:xfrm>
        <a:prstGeom prst="roundRect">
          <a:avLst/>
        </a:prstGeom>
        <a:solidFill>
          <a:schemeClr val="accent5">
            <a:hueOff val="-624043"/>
            <a:satOff val="-73718"/>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j-lt"/>
            </a:rPr>
            <a:t>Self-Evaluation</a:t>
          </a:r>
        </a:p>
      </dsp:txBody>
      <dsp:txXfrm>
        <a:off x="3638696" y="2956510"/>
        <a:ext cx="1948298" cy="19482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E1A96-1575-44FF-83B0-36152C4557A5}">
      <dsp:nvSpPr>
        <dsp:cNvPr id="0" name=""/>
        <dsp:cNvSpPr/>
      </dsp:nvSpPr>
      <dsp:spPr>
        <a:xfrm>
          <a:off x="116585" y="688562"/>
          <a:ext cx="2875788" cy="287578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2"/>
              </a:solidFill>
            </a:rPr>
            <a:t>In-person strategies</a:t>
          </a:r>
        </a:p>
      </dsp:txBody>
      <dsp:txXfrm>
        <a:off x="518159" y="1027679"/>
        <a:ext cx="1658112" cy="2197553"/>
      </dsp:txXfrm>
    </dsp:sp>
    <dsp:sp modelId="{DBE59548-42A0-47A1-A09D-784A9C19A753}">
      <dsp:nvSpPr>
        <dsp:cNvPr id="0" name=""/>
        <dsp:cNvSpPr/>
      </dsp:nvSpPr>
      <dsp:spPr>
        <a:xfrm>
          <a:off x="2189225" y="688562"/>
          <a:ext cx="2875788" cy="2875787"/>
        </a:xfrm>
        <a:prstGeom prst="ellipse">
          <a:avLst/>
        </a:prstGeom>
        <a:solidFill>
          <a:schemeClr val="accent3">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2"/>
              </a:solidFill>
            </a:rPr>
            <a:t>Online strategies</a:t>
          </a:r>
        </a:p>
      </dsp:txBody>
      <dsp:txXfrm>
        <a:off x="3005327" y="1027679"/>
        <a:ext cx="1658112" cy="21975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F9FBA3-DC90-4100-8537-82E101E99878}">
      <dsp:nvSpPr>
        <dsp:cNvPr id="0" name=""/>
        <dsp:cNvSpPr/>
      </dsp:nvSpPr>
      <dsp:spPr>
        <a:xfrm>
          <a:off x="1785590" y="13062"/>
          <a:ext cx="4776263" cy="4776263"/>
        </a:xfrm>
        <a:prstGeom prst="ellipse">
          <a:avLst/>
        </a:prstGeom>
        <a:solidFill>
          <a:schemeClr val="accent5">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ctr" defTabSz="1244600">
            <a:lnSpc>
              <a:spcPct val="150000"/>
            </a:lnSpc>
            <a:spcBef>
              <a:spcPct val="0"/>
            </a:spcBef>
            <a:spcAft>
              <a:spcPct val="35000"/>
            </a:spcAft>
            <a:buNone/>
          </a:pPr>
          <a:r>
            <a:rPr lang="en-US" sz="2800" kern="1200" dirty="0">
              <a:solidFill>
                <a:schemeClr val="accent2"/>
              </a:solidFill>
              <a:latin typeface="+mj-lt"/>
            </a:rPr>
            <a:t>In-person</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Think, pair, share</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Gallery walk</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In/out circle</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Four corners</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Jigsaw</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Choral response</a:t>
          </a:r>
        </a:p>
        <a:p>
          <a:pPr marL="228600" lvl="1" indent="-228600" algn="l" defTabSz="1066800">
            <a:lnSpc>
              <a:spcPct val="90000"/>
            </a:lnSpc>
            <a:spcBef>
              <a:spcPct val="0"/>
            </a:spcBef>
            <a:spcAft>
              <a:spcPct val="15000"/>
            </a:spcAft>
            <a:buChar char="•"/>
          </a:pPr>
          <a:endParaRPr lang="en-US" sz="2400" kern="1200" dirty="0">
            <a:latin typeface="Century Gothic" panose="020B0502020202020204" pitchFamily="34" charset="0"/>
          </a:endParaRPr>
        </a:p>
      </dsp:txBody>
      <dsp:txXfrm>
        <a:off x="2452546" y="576286"/>
        <a:ext cx="2753881" cy="3649814"/>
      </dsp:txXfrm>
    </dsp:sp>
    <dsp:sp modelId="{6A801044-105D-4ABA-850C-F5824302FC4F}">
      <dsp:nvSpPr>
        <dsp:cNvPr id="0" name=""/>
        <dsp:cNvSpPr/>
      </dsp:nvSpPr>
      <dsp:spPr>
        <a:xfrm>
          <a:off x="5201434" y="26124"/>
          <a:ext cx="4776263" cy="477626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1422400">
            <a:lnSpc>
              <a:spcPct val="90000"/>
            </a:lnSpc>
            <a:spcBef>
              <a:spcPct val="0"/>
            </a:spcBef>
            <a:spcAft>
              <a:spcPct val="35000"/>
            </a:spcAft>
            <a:buNone/>
          </a:pPr>
          <a:r>
            <a:rPr lang="en-US" sz="3200" kern="1200" dirty="0">
              <a:solidFill>
                <a:schemeClr val="accent2"/>
              </a:solidFill>
              <a:latin typeface="+mj-lt"/>
            </a:rPr>
            <a:t>   Online</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Breakout rooms</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Pear Deck</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Jamboard/ Padlet</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Zoom Chat + Polls</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Simulations</a:t>
          </a:r>
        </a:p>
        <a:p>
          <a:pPr marL="228600" lvl="1" indent="-228600" algn="l" defTabSz="889000">
            <a:lnSpc>
              <a:spcPct val="150000"/>
            </a:lnSpc>
            <a:spcBef>
              <a:spcPct val="0"/>
            </a:spcBef>
            <a:spcAft>
              <a:spcPct val="15000"/>
            </a:spcAft>
            <a:buChar char="•"/>
          </a:pPr>
          <a:r>
            <a:rPr lang="en-US" sz="2000" kern="1200" dirty="0">
              <a:solidFill>
                <a:schemeClr val="accent2"/>
              </a:solidFill>
              <a:latin typeface="Century Gothic" panose="020B0502020202020204" pitchFamily="34" charset="0"/>
            </a:rPr>
            <a:t>Zoom annotations</a:t>
          </a:r>
        </a:p>
        <a:p>
          <a:pPr marL="228600" lvl="1" indent="-228600" algn="l" defTabSz="1066800">
            <a:lnSpc>
              <a:spcPct val="90000"/>
            </a:lnSpc>
            <a:spcBef>
              <a:spcPct val="0"/>
            </a:spcBef>
            <a:spcAft>
              <a:spcPct val="15000"/>
            </a:spcAft>
            <a:buChar char="•"/>
          </a:pPr>
          <a:endParaRPr lang="en-US" sz="2400" kern="1200" dirty="0">
            <a:solidFill>
              <a:schemeClr val="bg1"/>
            </a:solidFill>
            <a:latin typeface="Century Gothic" panose="020B0502020202020204" pitchFamily="34" charset="0"/>
          </a:endParaRPr>
        </a:p>
      </dsp:txBody>
      <dsp:txXfrm>
        <a:off x="6556860" y="589349"/>
        <a:ext cx="2753881" cy="36498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B69E6-9EAB-4D79-9CF2-250D7EF9B77A}">
      <dsp:nvSpPr>
        <dsp:cNvPr id="0" name=""/>
        <dsp:cNvSpPr/>
      </dsp:nvSpPr>
      <dsp:spPr>
        <a:xfrm>
          <a:off x="0" y="14773"/>
          <a:ext cx="4818888" cy="45571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latin typeface="Century Gothic" panose="020B0502020202020204" pitchFamily="34" charset="0"/>
            </a:rPr>
            <a:t>Group 1: Breakout Rooms </a:t>
          </a:r>
          <a:endParaRPr lang="en-US" sz="1900" kern="1200" dirty="0">
            <a:latin typeface="Century Gothic" panose="020B0502020202020204" pitchFamily="34" charset="0"/>
          </a:endParaRPr>
        </a:p>
      </dsp:txBody>
      <dsp:txXfrm>
        <a:off x="22246" y="37019"/>
        <a:ext cx="4774396" cy="411223"/>
      </dsp:txXfrm>
    </dsp:sp>
    <dsp:sp modelId="{B173EAD9-4BA1-43C0-A460-34D202E7749A}">
      <dsp:nvSpPr>
        <dsp:cNvPr id="0" name=""/>
        <dsp:cNvSpPr/>
      </dsp:nvSpPr>
      <dsp:spPr>
        <a:xfrm>
          <a:off x="0" y="525208"/>
          <a:ext cx="4818888" cy="45571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latin typeface="Century Gothic" panose="020B0502020202020204" pitchFamily="34" charset="0"/>
            </a:rPr>
            <a:t>Group 2: Padlet </a:t>
          </a:r>
          <a:endParaRPr lang="en-US" sz="1900" kern="1200">
            <a:latin typeface="Century Gothic" panose="020B0502020202020204" pitchFamily="34" charset="0"/>
          </a:endParaRPr>
        </a:p>
      </dsp:txBody>
      <dsp:txXfrm>
        <a:off x="22246" y="547454"/>
        <a:ext cx="4774396" cy="411223"/>
      </dsp:txXfrm>
    </dsp:sp>
    <dsp:sp modelId="{CFC17E3E-5739-453D-91FC-6A87B6863911}">
      <dsp:nvSpPr>
        <dsp:cNvPr id="0" name=""/>
        <dsp:cNvSpPr/>
      </dsp:nvSpPr>
      <dsp:spPr>
        <a:xfrm>
          <a:off x="0" y="1035643"/>
          <a:ext cx="4818888" cy="455715"/>
        </a:xfrm>
        <a:prstGeom prst="roundRect">
          <a:avLst/>
        </a:prstGeom>
        <a:solidFill>
          <a:schemeClr val="accent4">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latin typeface="Century Gothic" panose="020B0502020202020204" pitchFamily="34" charset="0"/>
            </a:rPr>
            <a:t>Group 3: Jamboard </a:t>
          </a:r>
          <a:endParaRPr lang="en-US" sz="1900" kern="1200" dirty="0">
            <a:latin typeface="Century Gothic" panose="020B0502020202020204" pitchFamily="34" charset="0"/>
          </a:endParaRPr>
        </a:p>
      </dsp:txBody>
      <dsp:txXfrm>
        <a:off x="22246" y="1057889"/>
        <a:ext cx="4774396" cy="411223"/>
      </dsp:txXfrm>
    </dsp:sp>
    <dsp:sp modelId="{F6CA605B-5E33-4474-A2D8-9B5692D3C894}">
      <dsp:nvSpPr>
        <dsp:cNvPr id="0" name=""/>
        <dsp:cNvSpPr/>
      </dsp:nvSpPr>
      <dsp:spPr>
        <a:xfrm>
          <a:off x="0" y="1546078"/>
          <a:ext cx="4818888" cy="45571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latin typeface="Century Gothic" panose="020B0502020202020204" pitchFamily="34" charset="0"/>
            </a:rPr>
            <a:t>Group 4: Zoom Chats </a:t>
          </a:r>
          <a:endParaRPr lang="en-US" sz="1900" kern="1200">
            <a:latin typeface="Century Gothic" panose="020B0502020202020204" pitchFamily="34" charset="0"/>
          </a:endParaRPr>
        </a:p>
      </dsp:txBody>
      <dsp:txXfrm>
        <a:off x="22246" y="1568324"/>
        <a:ext cx="4774396" cy="411223"/>
      </dsp:txXfrm>
    </dsp:sp>
    <dsp:sp modelId="{5D12599B-94CB-488A-ABA1-0D428A4186D0}">
      <dsp:nvSpPr>
        <dsp:cNvPr id="0" name=""/>
        <dsp:cNvSpPr/>
      </dsp:nvSpPr>
      <dsp:spPr>
        <a:xfrm>
          <a:off x="0" y="2056513"/>
          <a:ext cx="4818888" cy="455715"/>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latin typeface="Century Gothic" panose="020B0502020202020204" pitchFamily="34" charset="0"/>
            </a:rPr>
            <a:t>Group 5: Pear Deck</a:t>
          </a:r>
          <a:endParaRPr lang="en-US" sz="1900" kern="1200" dirty="0">
            <a:latin typeface="Century Gothic" panose="020B0502020202020204" pitchFamily="34" charset="0"/>
          </a:endParaRPr>
        </a:p>
      </dsp:txBody>
      <dsp:txXfrm>
        <a:off x="22246" y="2078759"/>
        <a:ext cx="4774396" cy="411223"/>
      </dsp:txXfrm>
    </dsp:sp>
    <dsp:sp modelId="{20F3BE6A-6F9C-42CA-85C4-66F41675B6D4}">
      <dsp:nvSpPr>
        <dsp:cNvPr id="0" name=""/>
        <dsp:cNvSpPr/>
      </dsp:nvSpPr>
      <dsp:spPr>
        <a:xfrm>
          <a:off x="0" y="2566948"/>
          <a:ext cx="4818888" cy="455715"/>
        </a:xfrm>
        <a:prstGeom prst="roundRect">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latin typeface="Century Gothic" panose="020B0502020202020204" pitchFamily="34" charset="0"/>
            </a:rPr>
            <a:t>Group 6: NearPod</a:t>
          </a:r>
        </a:p>
      </dsp:txBody>
      <dsp:txXfrm>
        <a:off x="22246" y="2589194"/>
        <a:ext cx="4774396" cy="411223"/>
      </dsp:txXfrm>
    </dsp:sp>
    <dsp:sp modelId="{46478DC1-B66A-42CC-87C8-62543E7542FE}">
      <dsp:nvSpPr>
        <dsp:cNvPr id="0" name=""/>
        <dsp:cNvSpPr/>
      </dsp:nvSpPr>
      <dsp:spPr>
        <a:xfrm>
          <a:off x="0" y="3077383"/>
          <a:ext cx="4818888" cy="455715"/>
        </a:xfrm>
        <a:prstGeom prst="roundRect">
          <a:avLst/>
        </a:prstGeom>
        <a:solidFill>
          <a:schemeClr val="accent4">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latin typeface="Century Gothic" panose="020B0502020202020204" pitchFamily="34" charset="0"/>
            </a:rPr>
            <a:t>Group 7: Student self-evaluation</a:t>
          </a:r>
          <a:endParaRPr lang="en-US" sz="1900" kern="1200" dirty="0">
            <a:latin typeface="Century Gothic" panose="020B0502020202020204" pitchFamily="34" charset="0"/>
          </a:endParaRPr>
        </a:p>
      </dsp:txBody>
      <dsp:txXfrm>
        <a:off x="22246" y="3099629"/>
        <a:ext cx="4774396" cy="411223"/>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02T15:05:36.05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02T15:15:44.682"/>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FD6CB-16F0-4A83-8982-0266993FE3D7}" type="datetimeFigureOut">
              <a:rPr lang="en-US" smtClean="0"/>
              <a:t>10/2/2021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1DD960-E886-482C-84BC-B84E7726FA96}" type="slidenum">
              <a:rPr lang="en-US" smtClean="0"/>
              <a:t>‹#›</a:t>
            </a:fld>
            <a:endParaRPr lang="en-US"/>
          </a:p>
        </p:txBody>
      </p:sp>
    </p:spTree>
    <p:extLst>
      <p:ext uri="{BB962C8B-B14F-4D97-AF65-F5344CB8AC3E}">
        <p14:creationId xmlns:p14="http://schemas.microsoft.com/office/powerpoint/2010/main" val="228839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1DD960-E886-482C-84BC-B84E7726FA96}" type="slidenum">
              <a:rPr lang="en-US" smtClean="0"/>
              <a:t>1</a:t>
            </a:fld>
            <a:endParaRPr lang="en-US"/>
          </a:p>
        </p:txBody>
      </p:sp>
    </p:spTree>
    <p:extLst>
      <p:ext uri="{BB962C8B-B14F-4D97-AF65-F5344CB8AC3E}">
        <p14:creationId xmlns:p14="http://schemas.microsoft.com/office/powerpoint/2010/main" val="3150455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will discuss how these goals have been shared as identified needs from staff and administration.  Both goals will be covered throughout a series of lessons and work time will be done within grade level or subject area.</a:t>
            </a:r>
          </a:p>
        </p:txBody>
      </p:sp>
      <p:sp>
        <p:nvSpPr>
          <p:cNvPr id="4" name="Slide Number Placeholder 3"/>
          <p:cNvSpPr>
            <a:spLocks noGrp="1"/>
          </p:cNvSpPr>
          <p:nvPr>
            <p:ph type="sldNum" sz="quarter" idx="5"/>
          </p:nvPr>
        </p:nvSpPr>
        <p:spPr/>
        <p:txBody>
          <a:bodyPr/>
          <a:lstStyle/>
          <a:p>
            <a:fld id="{691DD960-E886-482C-84BC-B84E7726FA96}" type="slidenum">
              <a:rPr lang="en-US" smtClean="0"/>
              <a:t>2</a:t>
            </a:fld>
            <a:endParaRPr lang="en-US"/>
          </a:p>
        </p:txBody>
      </p:sp>
    </p:spTree>
    <p:extLst>
      <p:ext uri="{BB962C8B-B14F-4D97-AF65-F5344CB8AC3E}">
        <p14:creationId xmlns:p14="http://schemas.microsoft.com/office/powerpoint/2010/main" val="1759980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back to your foundational strategies you know and love to use in your everyday instruction.  Try to think of at least 2-3 examples of active strategies that come to your head and consider why you routinely use them in your classroom.</a:t>
            </a:r>
          </a:p>
        </p:txBody>
      </p:sp>
      <p:sp>
        <p:nvSpPr>
          <p:cNvPr id="4" name="Slide Number Placeholder 3"/>
          <p:cNvSpPr>
            <a:spLocks noGrp="1"/>
          </p:cNvSpPr>
          <p:nvPr>
            <p:ph type="sldNum" sz="quarter" idx="5"/>
          </p:nvPr>
        </p:nvSpPr>
        <p:spPr/>
        <p:txBody>
          <a:bodyPr/>
          <a:lstStyle/>
          <a:p>
            <a:fld id="{691DD960-E886-482C-84BC-B84E7726FA96}" type="slidenum">
              <a:rPr lang="en-US" smtClean="0"/>
              <a:t>3</a:t>
            </a:fld>
            <a:endParaRPr lang="en-US"/>
          </a:p>
        </p:txBody>
      </p:sp>
    </p:spTree>
    <p:extLst>
      <p:ext uri="{BB962C8B-B14F-4D97-AF65-F5344CB8AC3E}">
        <p14:creationId xmlns:p14="http://schemas.microsoft.com/office/powerpoint/2010/main" val="117255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begin by discussing the use of active engagement strategies in an in-person learning environment. Try to think of at least 2-3 examples of active strategies that come to your head before discussing with your group.  Jot down your ideas on a sticky note so you are ready to share with your group members.</a:t>
            </a:r>
          </a:p>
        </p:txBody>
      </p:sp>
      <p:sp>
        <p:nvSpPr>
          <p:cNvPr id="4" name="Slide Number Placeholder 3"/>
          <p:cNvSpPr>
            <a:spLocks noGrp="1"/>
          </p:cNvSpPr>
          <p:nvPr>
            <p:ph type="sldNum" sz="quarter" idx="5"/>
          </p:nvPr>
        </p:nvSpPr>
        <p:spPr/>
        <p:txBody>
          <a:bodyPr/>
          <a:lstStyle/>
          <a:p>
            <a:fld id="{691DD960-E886-482C-84BC-B84E7726FA96}" type="slidenum">
              <a:rPr lang="en-US" smtClean="0"/>
              <a:t>4</a:t>
            </a:fld>
            <a:endParaRPr lang="en-US"/>
          </a:p>
        </p:txBody>
      </p:sp>
    </p:spTree>
    <p:extLst>
      <p:ext uri="{BB962C8B-B14F-4D97-AF65-F5344CB8AC3E}">
        <p14:creationId xmlns:p14="http://schemas.microsoft.com/office/powerpoint/2010/main" val="302401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bring together your ideas and find out how the group responses were similar or different.  Under each question, type your group’s shared answers.  Then, look through other group answers and provide feedback or “hearts” for different things you agree with in the responses.</a:t>
            </a:r>
          </a:p>
        </p:txBody>
      </p:sp>
      <p:sp>
        <p:nvSpPr>
          <p:cNvPr id="4" name="Slide Number Placeholder 3"/>
          <p:cNvSpPr>
            <a:spLocks noGrp="1"/>
          </p:cNvSpPr>
          <p:nvPr>
            <p:ph type="sldNum" sz="quarter" idx="5"/>
          </p:nvPr>
        </p:nvSpPr>
        <p:spPr/>
        <p:txBody>
          <a:bodyPr/>
          <a:lstStyle/>
          <a:p>
            <a:fld id="{691DD960-E886-482C-84BC-B84E7726FA96}" type="slidenum">
              <a:rPr lang="en-US" smtClean="0"/>
              <a:t>5</a:t>
            </a:fld>
            <a:endParaRPr lang="en-US"/>
          </a:p>
        </p:txBody>
      </p:sp>
    </p:spTree>
    <p:extLst>
      <p:ext uri="{BB962C8B-B14F-4D97-AF65-F5344CB8AC3E}">
        <p14:creationId xmlns:p14="http://schemas.microsoft.com/office/powerpoint/2010/main" val="31878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dive into some online engagement strategies that could be useful for your everyday instruction.  The tools and strategies discussed here are broken down into four sections.  Each of these sections will be covered in detail through examples, and you will have the opportunity to act as a student and test out the tool with a learner’s lens.</a:t>
            </a:r>
          </a:p>
        </p:txBody>
      </p:sp>
      <p:sp>
        <p:nvSpPr>
          <p:cNvPr id="4" name="Slide Number Placeholder 3"/>
          <p:cNvSpPr>
            <a:spLocks noGrp="1"/>
          </p:cNvSpPr>
          <p:nvPr>
            <p:ph type="sldNum" sz="quarter" idx="5"/>
          </p:nvPr>
        </p:nvSpPr>
        <p:spPr/>
        <p:txBody>
          <a:bodyPr/>
          <a:lstStyle/>
          <a:p>
            <a:fld id="{691DD960-E886-482C-84BC-B84E7726FA96}" type="slidenum">
              <a:rPr lang="en-US" smtClean="0"/>
              <a:t>6</a:t>
            </a:fld>
            <a:endParaRPr lang="en-US"/>
          </a:p>
        </p:txBody>
      </p:sp>
    </p:spTree>
    <p:extLst>
      <p:ext uri="{BB962C8B-B14F-4D97-AF65-F5344CB8AC3E}">
        <p14:creationId xmlns:p14="http://schemas.microsoft.com/office/powerpoint/2010/main" val="824462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bring together your ideas and find out how the group responses were similar or different.  Under each question, type your group’s shared answers.  Then, look through other group answers and provide feedback or “hearts” for different things you agree with in the responses.</a:t>
            </a:r>
          </a:p>
        </p:txBody>
      </p:sp>
      <p:sp>
        <p:nvSpPr>
          <p:cNvPr id="4" name="Slide Number Placeholder 3"/>
          <p:cNvSpPr>
            <a:spLocks noGrp="1"/>
          </p:cNvSpPr>
          <p:nvPr>
            <p:ph type="sldNum" sz="quarter" idx="5"/>
          </p:nvPr>
        </p:nvSpPr>
        <p:spPr/>
        <p:txBody>
          <a:bodyPr/>
          <a:lstStyle/>
          <a:p>
            <a:fld id="{691DD960-E886-482C-84BC-B84E7726FA96}" type="slidenum">
              <a:rPr lang="en-US" smtClean="0"/>
              <a:t>7</a:t>
            </a:fld>
            <a:endParaRPr lang="en-US"/>
          </a:p>
        </p:txBody>
      </p:sp>
    </p:spTree>
    <p:extLst>
      <p:ext uri="{BB962C8B-B14F-4D97-AF65-F5344CB8AC3E}">
        <p14:creationId xmlns:p14="http://schemas.microsoft.com/office/powerpoint/2010/main" val="1009022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are going to create a group Venn Diagram comparing the two different formats of instruction (in-person vs online) and you will break down the strategies trying to considered what is similar and what is different between the two formats.  Create a group Venn Diagram on </a:t>
            </a:r>
            <a:r>
              <a:rPr lang="en-US" dirty="0" err="1"/>
              <a:t>Jamboard</a:t>
            </a:r>
            <a:r>
              <a:rPr lang="en-US" dirty="0"/>
              <a:t> and be prepared to share with the whole group!</a:t>
            </a:r>
          </a:p>
        </p:txBody>
      </p:sp>
      <p:sp>
        <p:nvSpPr>
          <p:cNvPr id="4" name="Slide Number Placeholder 3"/>
          <p:cNvSpPr>
            <a:spLocks noGrp="1"/>
          </p:cNvSpPr>
          <p:nvPr>
            <p:ph type="sldNum" sz="quarter" idx="5"/>
          </p:nvPr>
        </p:nvSpPr>
        <p:spPr/>
        <p:txBody>
          <a:bodyPr/>
          <a:lstStyle/>
          <a:p>
            <a:fld id="{691DD960-E886-482C-84BC-B84E7726FA96}" type="slidenum">
              <a:rPr lang="en-US" smtClean="0"/>
              <a:t>8</a:t>
            </a:fld>
            <a:endParaRPr lang="en-US"/>
          </a:p>
        </p:txBody>
      </p:sp>
    </p:spTree>
    <p:extLst>
      <p:ext uri="{BB962C8B-B14F-4D97-AF65-F5344CB8AC3E}">
        <p14:creationId xmlns:p14="http://schemas.microsoft.com/office/powerpoint/2010/main" val="331410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Venn Diagram will be empty during training.  The instructor will collect ideas and add them to the shared Venn Diagram while teachers give examples or ideas as a whole staff.  The key is to recognize the patterns across both instructional formats and identifying how they look using in-person or online instruction.</a:t>
            </a:r>
          </a:p>
        </p:txBody>
      </p:sp>
      <p:sp>
        <p:nvSpPr>
          <p:cNvPr id="4" name="Slide Number Placeholder 3"/>
          <p:cNvSpPr>
            <a:spLocks noGrp="1"/>
          </p:cNvSpPr>
          <p:nvPr>
            <p:ph type="sldNum" sz="quarter" idx="5"/>
          </p:nvPr>
        </p:nvSpPr>
        <p:spPr/>
        <p:txBody>
          <a:bodyPr/>
          <a:lstStyle/>
          <a:p>
            <a:fld id="{691DD960-E886-482C-84BC-B84E7726FA96}" type="slidenum">
              <a:rPr lang="en-US" smtClean="0"/>
              <a:t>9</a:t>
            </a:fld>
            <a:endParaRPr lang="en-US"/>
          </a:p>
        </p:txBody>
      </p:sp>
    </p:spTree>
    <p:extLst>
      <p:ext uri="{BB962C8B-B14F-4D97-AF65-F5344CB8AC3E}">
        <p14:creationId xmlns:p14="http://schemas.microsoft.com/office/powerpoint/2010/main" val="827628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step is to provide you with time to design a lesson using one of the tools or strategies shared today.  Try to think of something small (individual lesson – not whole unit) to create.  </a:t>
            </a:r>
          </a:p>
        </p:txBody>
      </p:sp>
      <p:sp>
        <p:nvSpPr>
          <p:cNvPr id="4" name="Slide Number Placeholder 3"/>
          <p:cNvSpPr>
            <a:spLocks noGrp="1"/>
          </p:cNvSpPr>
          <p:nvPr>
            <p:ph type="sldNum" sz="quarter" idx="5"/>
          </p:nvPr>
        </p:nvSpPr>
        <p:spPr/>
        <p:txBody>
          <a:bodyPr/>
          <a:lstStyle/>
          <a:p>
            <a:fld id="{691DD960-E886-482C-84BC-B84E7726FA96}" type="slidenum">
              <a:rPr lang="en-US" smtClean="0"/>
              <a:t>10</a:t>
            </a:fld>
            <a:endParaRPr lang="en-US"/>
          </a:p>
        </p:txBody>
      </p:sp>
    </p:spTree>
    <p:extLst>
      <p:ext uri="{BB962C8B-B14F-4D97-AF65-F5344CB8AC3E}">
        <p14:creationId xmlns:p14="http://schemas.microsoft.com/office/powerpoint/2010/main" val="3050271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first portion, you will be asked to join a breakout room based on the tool you plan to use for your lesson.  Please look through the list and decide what tool/ strategy you will be using, and join that breakout room.  While you are working, share tips/ ideas with your group members (but do not share your lesson).</a:t>
            </a:r>
          </a:p>
        </p:txBody>
      </p:sp>
      <p:sp>
        <p:nvSpPr>
          <p:cNvPr id="4" name="Slide Number Placeholder 3"/>
          <p:cNvSpPr>
            <a:spLocks noGrp="1"/>
          </p:cNvSpPr>
          <p:nvPr>
            <p:ph type="sldNum" sz="quarter" idx="5"/>
          </p:nvPr>
        </p:nvSpPr>
        <p:spPr/>
        <p:txBody>
          <a:bodyPr/>
          <a:lstStyle/>
          <a:p>
            <a:fld id="{691DD960-E886-482C-84BC-B84E7726FA96}" type="slidenum">
              <a:rPr lang="en-US" smtClean="0"/>
              <a:t>11</a:t>
            </a:fld>
            <a:endParaRPr lang="en-US"/>
          </a:p>
        </p:txBody>
      </p:sp>
    </p:spTree>
    <p:extLst>
      <p:ext uri="{BB962C8B-B14F-4D97-AF65-F5344CB8AC3E}">
        <p14:creationId xmlns:p14="http://schemas.microsoft.com/office/powerpoint/2010/main" val="2312562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practice!  It is time to try out your lesson using your new tool/ strategy.  You will be split up by grade level or subject area depending on what suits your needs.  In these groups, please take turns teaching lessons, acting as “students,” and providing feedback on instruction.</a:t>
            </a:r>
          </a:p>
        </p:txBody>
      </p:sp>
      <p:sp>
        <p:nvSpPr>
          <p:cNvPr id="4" name="Slide Number Placeholder 3"/>
          <p:cNvSpPr>
            <a:spLocks noGrp="1"/>
          </p:cNvSpPr>
          <p:nvPr>
            <p:ph type="sldNum" sz="quarter" idx="5"/>
          </p:nvPr>
        </p:nvSpPr>
        <p:spPr/>
        <p:txBody>
          <a:bodyPr/>
          <a:lstStyle/>
          <a:p>
            <a:fld id="{691DD960-E886-482C-84BC-B84E7726FA96}" type="slidenum">
              <a:rPr lang="en-US" smtClean="0"/>
              <a:t>12</a:t>
            </a:fld>
            <a:endParaRPr lang="en-US"/>
          </a:p>
        </p:txBody>
      </p:sp>
    </p:spTree>
    <p:extLst>
      <p:ext uri="{BB962C8B-B14F-4D97-AF65-F5344CB8AC3E}">
        <p14:creationId xmlns:p14="http://schemas.microsoft.com/office/powerpoint/2010/main" val="2538406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 had a chance to explore, create, and practice, what questions do you have about the training or strategies shared today?</a:t>
            </a:r>
          </a:p>
        </p:txBody>
      </p:sp>
      <p:sp>
        <p:nvSpPr>
          <p:cNvPr id="4" name="Slide Number Placeholder 3"/>
          <p:cNvSpPr>
            <a:spLocks noGrp="1"/>
          </p:cNvSpPr>
          <p:nvPr>
            <p:ph type="sldNum" sz="quarter" idx="5"/>
          </p:nvPr>
        </p:nvSpPr>
        <p:spPr/>
        <p:txBody>
          <a:bodyPr/>
          <a:lstStyle/>
          <a:p>
            <a:fld id="{691DD960-E886-482C-84BC-B84E7726FA96}" type="slidenum">
              <a:rPr lang="en-US" smtClean="0"/>
              <a:t>13</a:t>
            </a:fld>
            <a:endParaRPr lang="en-US"/>
          </a:p>
        </p:txBody>
      </p:sp>
    </p:spTree>
    <p:extLst>
      <p:ext uri="{BB962C8B-B14F-4D97-AF65-F5344CB8AC3E}">
        <p14:creationId xmlns:p14="http://schemas.microsoft.com/office/powerpoint/2010/main" val="1839953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a:t>
            </a:r>
          </a:p>
          <a:p>
            <a:pPr marL="228600" indent="-228600">
              <a:buAutoNum type="arabicPeriod"/>
            </a:pPr>
            <a:r>
              <a:rPr lang="en-US" dirty="0"/>
              <a:t>What was helpful today?</a:t>
            </a:r>
          </a:p>
          <a:p>
            <a:pPr marL="228600" indent="-228600">
              <a:buAutoNum type="arabicPeriod"/>
            </a:pPr>
            <a:r>
              <a:rPr lang="en-US" dirty="0"/>
              <a:t>What was not helpful today?</a:t>
            </a:r>
          </a:p>
          <a:p>
            <a:pPr marL="228600" indent="-228600">
              <a:buAutoNum type="arabicPeriod"/>
            </a:pPr>
            <a:r>
              <a:rPr lang="en-US" dirty="0"/>
              <a:t>What were you hoping to learn that was not covered?</a:t>
            </a:r>
          </a:p>
          <a:p>
            <a:pPr marL="228600" indent="-228600">
              <a:buAutoNum type="arabicPeriod"/>
            </a:pPr>
            <a:r>
              <a:rPr lang="en-US" dirty="0"/>
              <a:t>What do you still need after learning strategies today?</a:t>
            </a:r>
          </a:p>
        </p:txBody>
      </p:sp>
      <p:sp>
        <p:nvSpPr>
          <p:cNvPr id="4" name="Slide Number Placeholder 3"/>
          <p:cNvSpPr>
            <a:spLocks noGrp="1"/>
          </p:cNvSpPr>
          <p:nvPr>
            <p:ph type="sldNum" sz="quarter" idx="5"/>
          </p:nvPr>
        </p:nvSpPr>
        <p:spPr/>
        <p:txBody>
          <a:bodyPr/>
          <a:lstStyle/>
          <a:p>
            <a:fld id="{691DD960-E886-482C-84BC-B84E7726FA96}" type="slidenum">
              <a:rPr lang="en-US" smtClean="0"/>
              <a:t>14</a:t>
            </a:fld>
            <a:endParaRPr lang="en-US"/>
          </a:p>
        </p:txBody>
      </p:sp>
    </p:spTree>
    <p:extLst>
      <p:ext uri="{BB962C8B-B14F-4D97-AF65-F5344CB8AC3E}">
        <p14:creationId xmlns:p14="http://schemas.microsoft.com/office/powerpoint/2010/main" val="1170595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dirty="0"/>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10/2/2021</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6753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199" y="286748"/>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35235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3228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a:xfrm>
            <a:off x="838199" y="365126"/>
            <a:ext cx="10515601" cy="81053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accent3"/>
          </a:solidFill>
          <a:ln w="38100" cap="rnd">
            <a:solidFill>
              <a:schemeClr val="accent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56879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26774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07718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57500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862447"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3299025" y="3250692"/>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340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3838738" y="3250692"/>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2774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55733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10/2/2021</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73535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10/2/2021</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03723339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16" r:id="rId6"/>
    <p:sldLayoutId id="2147483712" r:id="rId7"/>
    <p:sldLayoutId id="2147483713" r:id="rId8"/>
    <p:sldLayoutId id="2147483714" r:id="rId9"/>
    <p:sldLayoutId id="2147483715" r:id="rId10"/>
    <p:sldLayoutId id="2147483717"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customXml" Target="../ink/ink1.xml"/><Relationship Id="rId7" Type="http://schemas.openxmlformats.org/officeDocument/2006/relationships/diagramLayout" Target="../diagrams/layout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openxmlformats.org/officeDocument/2006/relationships/image" Target="../media/image2.jp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adlet.com/julietomczak/dcj5ko0kj60bctd3"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adlet.com/julietomczak/dcj5ko0kj60bctd3"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customXml" Target="../ink/ink2.xml"/><Relationship Id="rId7" Type="http://schemas.openxmlformats.org/officeDocument/2006/relationships/diagramData" Target="../diagrams/data5.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svg"/><Relationship Id="rId11" Type="http://schemas.microsoft.com/office/2007/relationships/diagramDrawing" Target="../diagrams/drawing5.xml"/><Relationship Id="rId5" Type="http://schemas.openxmlformats.org/officeDocument/2006/relationships/image" Target="../media/image5.png"/><Relationship Id="rId10" Type="http://schemas.openxmlformats.org/officeDocument/2006/relationships/diagramColors" Target="../diagrams/colors5.xml"/><Relationship Id="rId4" Type="http://schemas.openxmlformats.org/officeDocument/2006/relationships/image" Target="../media/image2.png"/><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0E395A-412F-4947-AB14-3E4B8CD446CA}"/>
              </a:ext>
            </a:extLst>
          </p:cNvPr>
          <p:cNvSpPr>
            <a:spLocks noGrp="1"/>
          </p:cNvSpPr>
          <p:nvPr>
            <p:ph type="ctrTitle"/>
          </p:nvPr>
        </p:nvSpPr>
        <p:spPr>
          <a:xfrm>
            <a:off x="732555" y="684142"/>
            <a:ext cx="4838251" cy="3566160"/>
          </a:xfrm>
        </p:spPr>
        <p:txBody>
          <a:bodyPr anchor="b">
            <a:normAutofit/>
          </a:bodyPr>
          <a:lstStyle/>
          <a:p>
            <a:pPr>
              <a:lnSpc>
                <a:spcPct val="90000"/>
              </a:lnSpc>
            </a:pPr>
            <a:r>
              <a:rPr lang="en-US" sz="5000" dirty="0">
                <a:solidFill>
                  <a:schemeClr val="accent3"/>
                </a:solidFill>
              </a:rPr>
              <a:t>Transforming Instruction</a:t>
            </a:r>
          </a:p>
        </p:txBody>
      </p:sp>
      <p:sp>
        <p:nvSpPr>
          <p:cNvPr id="3" name="Subtitle 2">
            <a:extLst>
              <a:ext uri="{FF2B5EF4-FFF2-40B4-BE49-F238E27FC236}">
                <a16:creationId xmlns:a16="http://schemas.microsoft.com/office/drawing/2014/main" id="{D2183820-4894-4D90-9678-77ADE6E485DC}"/>
              </a:ext>
            </a:extLst>
          </p:cNvPr>
          <p:cNvSpPr>
            <a:spLocks noGrp="1"/>
          </p:cNvSpPr>
          <p:nvPr>
            <p:ph type="subTitle" idx="1"/>
          </p:nvPr>
        </p:nvSpPr>
        <p:spPr>
          <a:xfrm>
            <a:off x="890339" y="4636008"/>
            <a:ext cx="3734014" cy="1572768"/>
          </a:xfrm>
        </p:spPr>
        <p:txBody>
          <a:bodyPr>
            <a:normAutofit/>
          </a:bodyPr>
          <a:lstStyle/>
          <a:p>
            <a:r>
              <a:rPr lang="en-US" dirty="0"/>
              <a:t>Julie Tomczak</a:t>
            </a:r>
          </a:p>
        </p:txBody>
      </p:sp>
      <p:sp>
        <p:nvSpPr>
          <p:cNvPr id="36"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eamless floral pattern in white on a blue background">
            <a:extLst>
              <a:ext uri="{FF2B5EF4-FFF2-40B4-BE49-F238E27FC236}">
                <a16:creationId xmlns:a16="http://schemas.microsoft.com/office/drawing/2014/main" id="{9C1C3822-35B3-4C44-AF55-5B59896972F5}"/>
              </a:ext>
            </a:extLst>
          </p:cNvPr>
          <p:cNvPicPr>
            <a:picLocks noChangeAspect="1"/>
          </p:cNvPicPr>
          <p:nvPr/>
        </p:nvPicPr>
        <p:blipFill rotWithShape="1">
          <a:blip r:embed="rId3">
            <a:extLst>
              <a:ext uri="{28A0092B-C50C-407E-A947-70E740481C1C}">
                <a14:useLocalDpi xmlns:a14="http://schemas.microsoft.com/office/drawing/2010/main" val="0"/>
              </a:ext>
            </a:extLst>
          </a:blip>
          <a:srcRect t="302"/>
          <a:stretch/>
        </p:blipFill>
        <p:spPr>
          <a:xfrm>
            <a:off x="5950634" y="10"/>
            <a:ext cx="623984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7375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6" name="Rectangle 2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4EE9B-42B6-43E0-992F-D3CFC0DFD696}"/>
              </a:ext>
            </a:extLst>
          </p:cNvPr>
          <p:cNvSpPr>
            <a:spLocks noGrp="1"/>
          </p:cNvSpPr>
          <p:nvPr>
            <p:ph type="title"/>
          </p:nvPr>
        </p:nvSpPr>
        <p:spPr>
          <a:xfrm>
            <a:off x="603504" y="1183362"/>
            <a:ext cx="4818888" cy="1107996"/>
          </a:xfrm>
          <a:noFill/>
        </p:spPr>
        <p:txBody>
          <a:bodyPr vert="horz" wrap="square" lIns="91440" tIns="45720" rIns="91440" bIns="45720" rtlCol="0" anchor="ctr">
            <a:spAutoFit/>
          </a:bodyPr>
          <a:lstStyle/>
          <a:p>
            <a:pPr defTabSz="457200"/>
            <a:r>
              <a:rPr lang="en-US" sz="6600" dirty="0">
                <a:ln w="0"/>
                <a:solidFill>
                  <a:schemeClr val="accent2"/>
                </a:solidFill>
                <a:effectLst>
                  <a:outerShdw blurRad="50800" dist="38100" dir="18900000" algn="bl" rotWithShape="0">
                    <a:prstClr val="black">
                      <a:alpha val="40000"/>
                    </a:prstClr>
                  </a:outerShdw>
                </a:effectLst>
                <a:ea typeface="+mn-ea"/>
                <a:cs typeface="+mn-cs"/>
              </a:rPr>
              <a:t>Goals:</a:t>
            </a:r>
          </a:p>
        </p:txBody>
      </p:sp>
      <p:sp>
        <p:nvSpPr>
          <p:cNvPr id="28"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30" name="Ink 2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30" name="Ink 2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pic>
        <p:nvPicPr>
          <p:cNvPr id="6" name="Content Placeholder 5" descr="Darts in the center of a target">
            <a:extLst>
              <a:ext uri="{FF2B5EF4-FFF2-40B4-BE49-F238E27FC236}">
                <a16:creationId xmlns:a16="http://schemas.microsoft.com/office/drawing/2014/main" id="{FFDA6439-4C13-448B-8D0D-685FC33F5263}"/>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099048" y="1381887"/>
            <a:ext cx="5458968" cy="4094226"/>
          </a:xfrm>
          <a:prstGeom prst="rect">
            <a:avLst/>
          </a:prstGeom>
        </p:spPr>
      </p:pic>
      <p:graphicFrame>
        <p:nvGraphicFramePr>
          <p:cNvPr id="8" name="Content Placeholder 2">
            <a:extLst>
              <a:ext uri="{FF2B5EF4-FFF2-40B4-BE49-F238E27FC236}">
                <a16:creationId xmlns:a16="http://schemas.microsoft.com/office/drawing/2014/main" id="{9B159680-83B6-473A-A893-09111BE5E2E9}"/>
              </a:ext>
            </a:extLst>
          </p:cNvPr>
          <p:cNvGraphicFramePr>
            <a:graphicFrameLocks noGrp="1"/>
          </p:cNvGraphicFramePr>
          <p:nvPr>
            <p:ph sz="half" idx="1"/>
            <p:extLst>
              <p:ext uri="{D42A27DB-BD31-4B8C-83A1-F6EECF244321}">
                <p14:modId xmlns:p14="http://schemas.microsoft.com/office/powerpoint/2010/main" val="2171688563"/>
              </p:ext>
            </p:extLst>
          </p:nvPr>
        </p:nvGraphicFramePr>
        <p:xfrm>
          <a:off x="646176" y="2449449"/>
          <a:ext cx="4818888" cy="37929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634171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51">
            <a:extLst>
              <a:ext uri="{FF2B5EF4-FFF2-40B4-BE49-F238E27FC236}">
                <a16:creationId xmlns:a16="http://schemas.microsoft.com/office/drawing/2014/main" id="{5E0D0E5A-6E97-46A9-AF74-EAEA1E044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9417" y="6756322"/>
            <a:ext cx="5657849" cy="101678"/>
          </a:xfrm>
          <a:custGeom>
            <a:avLst/>
            <a:gdLst>
              <a:gd name="connsiteX0" fmla="*/ 0 w 2374107"/>
              <a:gd name="connsiteY0" fmla="*/ 0 h 45719"/>
              <a:gd name="connsiteX1" fmla="*/ 2374107 w 2374107"/>
              <a:gd name="connsiteY1" fmla="*/ 0 h 45719"/>
              <a:gd name="connsiteX2" fmla="*/ 2374107 w 2374107"/>
              <a:gd name="connsiteY2" fmla="*/ 45719 h 45719"/>
              <a:gd name="connsiteX3" fmla="*/ 0 w 2374107"/>
              <a:gd name="connsiteY3" fmla="*/ 45719 h 45719"/>
              <a:gd name="connsiteX4" fmla="*/ 0 w 2374107"/>
              <a:gd name="connsiteY4" fmla="*/ 0 h 45719"/>
              <a:gd name="connsiteX0" fmla="*/ 0 w 2430067"/>
              <a:gd name="connsiteY0" fmla="*/ 0 h 64769"/>
              <a:gd name="connsiteX1" fmla="*/ 2430067 w 2430067"/>
              <a:gd name="connsiteY1" fmla="*/ 19050 h 64769"/>
              <a:gd name="connsiteX2" fmla="*/ 2430067 w 2430067"/>
              <a:gd name="connsiteY2" fmla="*/ 64769 h 64769"/>
              <a:gd name="connsiteX3" fmla="*/ 55960 w 2430067"/>
              <a:gd name="connsiteY3" fmla="*/ 64769 h 64769"/>
              <a:gd name="connsiteX4" fmla="*/ 0 w 2430067"/>
              <a:gd name="connsiteY4" fmla="*/ 0 h 64769"/>
              <a:gd name="connsiteX0" fmla="*/ 0 w 2431088"/>
              <a:gd name="connsiteY0" fmla="*/ 0 h 94534"/>
              <a:gd name="connsiteX1" fmla="*/ 2431088 w 2431088"/>
              <a:gd name="connsiteY1" fmla="*/ 48815 h 94534"/>
              <a:gd name="connsiteX2" fmla="*/ 2431088 w 2431088"/>
              <a:gd name="connsiteY2" fmla="*/ 94534 h 94534"/>
              <a:gd name="connsiteX3" fmla="*/ 56981 w 2431088"/>
              <a:gd name="connsiteY3" fmla="*/ 94534 h 94534"/>
              <a:gd name="connsiteX4" fmla="*/ 0 w 2431088"/>
              <a:gd name="connsiteY4" fmla="*/ 0 h 94534"/>
              <a:gd name="connsiteX0" fmla="*/ 0 w 2425473"/>
              <a:gd name="connsiteY0" fmla="*/ 0 h 101678"/>
              <a:gd name="connsiteX1" fmla="*/ 2425473 w 2425473"/>
              <a:gd name="connsiteY1" fmla="*/ 55959 h 101678"/>
              <a:gd name="connsiteX2" fmla="*/ 2425473 w 2425473"/>
              <a:gd name="connsiteY2" fmla="*/ 101678 h 101678"/>
              <a:gd name="connsiteX3" fmla="*/ 51366 w 2425473"/>
              <a:gd name="connsiteY3" fmla="*/ 101678 h 101678"/>
              <a:gd name="connsiteX4" fmla="*/ 0 w 2425473"/>
              <a:gd name="connsiteY4" fmla="*/ 0 h 101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473" h="101678">
                <a:moveTo>
                  <a:pt x="0" y="0"/>
                </a:moveTo>
                <a:lnTo>
                  <a:pt x="2425473" y="55959"/>
                </a:lnTo>
                <a:lnTo>
                  <a:pt x="2425473" y="101678"/>
                </a:lnTo>
                <a:lnTo>
                  <a:pt x="51366" y="10167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2">
            <a:extLst>
              <a:ext uri="{FF2B5EF4-FFF2-40B4-BE49-F238E27FC236}">
                <a16:creationId xmlns:a16="http://schemas.microsoft.com/office/drawing/2014/main" id="{E197A7FD-CD8D-4609-AE35-64C89063E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8697" y="6809135"/>
            <a:ext cx="160496" cy="48864"/>
          </a:xfrm>
          <a:custGeom>
            <a:avLst/>
            <a:gdLst>
              <a:gd name="connsiteX0" fmla="*/ 0 w 91440"/>
              <a:gd name="connsiteY0" fmla="*/ 0 h 27432"/>
              <a:gd name="connsiteX1" fmla="*/ 91440 w 91440"/>
              <a:gd name="connsiteY1" fmla="*/ 0 h 27432"/>
              <a:gd name="connsiteX2" fmla="*/ 91440 w 91440"/>
              <a:gd name="connsiteY2" fmla="*/ 27432 h 27432"/>
              <a:gd name="connsiteX3" fmla="*/ 0 w 91440"/>
              <a:gd name="connsiteY3" fmla="*/ 27432 h 27432"/>
              <a:gd name="connsiteX4" fmla="*/ 0 w 91440"/>
              <a:gd name="connsiteY4" fmla="*/ 0 h 27432"/>
              <a:gd name="connsiteX0" fmla="*/ 0 w 128350"/>
              <a:gd name="connsiteY0" fmla="*/ 0 h 36957"/>
              <a:gd name="connsiteX1" fmla="*/ 128350 w 128350"/>
              <a:gd name="connsiteY1" fmla="*/ 9525 h 36957"/>
              <a:gd name="connsiteX2" fmla="*/ 128350 w 128350"/>
              <a:gd name="connsiteY2" fmla="*/ 36957 h 36957"/>
              <a:gd name="connsiteX3" fmla="*/ 36910 w 128350"/>
              <a:gd name="connsiteY3" fmla="*/ 36957 h 36957"/>
              <a:gd name="connsiteX4" fmla="*/ 0 w 128350"/>
              <a:gd name="connsiteY4" fmla="*/ 0 h 36957"/>
              <a:gd name="connsiteX0" fmla="*/ 0 w 128350"/>
              <a:gd name="connsiteY0" fmla="*/ 0 h 36957"/>
              <a:gd name="connsiteX1" fmla="*/ 83106 w 128350"/>
              <a:gd name="connsiteY1" fmla="*/ 11906 h 36957"/>
              <a:gd name="connsiteX2" fmla="*/ 128350 w 128350"/>
              <a:gd name="connsiteY2" fmla="*/ 36957 h 36957"/>
              <a:gd name="connsiteX3" fmla="*/ 36910 w 128350"/>
              <a:gd name="connsiteY3" fmla="*/ 36957 h 36957"/>
              <a:gd name="connsiteX4" fmla="*/ 0 w 128350"/>
              <a:gd name="connsiteY4" fmla="*/ 0 h 36957"/>
              <a:gd name="connsiteX0" fmla="*/ 0 w 162878"/>
              <a:gd name="connsiteY0" fmla="*/ 0 h 44101"/>
              <a:gd name="connsiteX1" fmla="*/ 117634 w 162878"/>
              <a:gd name="connsiteY1" fmla="*/ 19050 h 44101"/>
              <a:gd name="connsiteX2" fmla="*/ 162878 w 162878"/>
              <a:gd name="connsiteY2" fmla="*/ 44101 h 44101"/>
              <a:gd name="connsiteX3" fmla="*/ 71438 w 162878"/>
              <a:gd name="connsiteY3" fmla="*/ 44101 h 44101"/>
              <a:gd name="connsiteX4" fmla="*/ 0 w 162878"/>
              <a:gd name="connsiteY4" fmla="*/ 0 h 44101"/>
              <a:gd name="connsiteX0" fmla="*/ 0 w 160496"/>
              <a:gd name="connsiteY0" fmla="*/ 0 h 48864"/>
              <a:gd name="connsiteX1" fmla="*/ 115252 w 160496"/>
              <a:gd name="connsiteY1" fmla="*/ 23813 h 48864"/>
              <a:gd name="connsiteX2" fmla="*/ 160496 w 160496"/>
              <a:gd name="connsiteY2" fmla="*/ 48864 h 48864"/>
              <a:gd name="connsiteX3" fmla="*/ 69056 w 160496"/>
              <a:gd name="connsiteY3" fmla="*/ 48864 h 48864"/>
              <a:gd name="connsiteX4" fmla="*/ 0 w 160496"/>
              <a:gd name="connsiteY4" fmla="*/ 0 h 48864"/>
              <a:gd name="connsiteX0" fmla="*/ 0 w 160496"/>
              <a:gd name="connsiteY0" fmla="*/ 0 h 48864"/>
              <a:gd name="connsiteX1" fmla="*/ 115252 w 160496"/>
              <a:gd name="connsiteY1" fmla="*/ 23813 h 48864"/>
              <a:gd name="connsiteX2" fmla="*/ 160496 w 160496"/>
              <a:gd name="connsiteY2" fmla="*/ 48864 h 48864"/>
              <a:gd name="connsiteX3" fmla="*/ 61912 w 160496"/>
              <a:gd name="connsiteY3" fmla="*/ 48864 h 48864"/>
              <a:gd name="connsiteX4" fmla="*/ 0 w 160496"/>
              <a:gd name="connsiteY4" fmla="*/ 0 h 4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496" h="48864">
                <a:moveTo>
                  <a:pt x="0" y="0"/>
                </a:moveTo>
                <a:lnTo>
                  <a:pt x="115252" y="23813"/>
                </a:lnTo>
                <a:lnTo>
                  <a:pt x="160496" y="48864"/>
                </a:lnTo>
                <a:lnTo>
                  <a:pt x="61912" y="48864"/>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3EBF936-2624-4415-8B85-5B7115C197D6}"/>
              </a:ext>
            </a:extLst>
          </p:cNvPr>
          <p:cNvSpPr>
            <a:spLocks noGrp="1"/>
          </p:cNvSpPr>
          <p:nvPr>
            <p:ph type="ctrTitle"/>
          </p:nvPr>
        </p:nvSpPr>
        <p:spPr>
          <a:xfrm>
            <a:off x="2558716" y="955309"/>
            <a:ext cx="7074568" cy="2898975"/>
          </a:xfrm>
        </p:spPr>
        <p:txBody>
          <a:bodyPr>
            <a:normAutofit/>
          </a:bodyPr>
          <a:lstStyle/>
          <a:p>
            <a:pPr algn="ctr"/>
            <a:r>
              <a:rPr lang="en-US" sz="8800" dirty="0">
                <a:solidFill>
                  <a:srgbClr val="FFFFFF"/>
                </a:solidFill>
              </a:rPr>
              <a:t>Connecting the Dots</a:t>
            </a:r>
          </a:p>
        </p:txBody>
      </p:sp>
      <p:sp>
        <p:nvSpPr>
          <p:cNvPr id="3" name="Subtitle 2">
            <a:extLst>
              <a:ext uri="{FF2B5EF4-FFF2-40B4-BE49-F238E27FC236}">
                <a16:creationId xmlns:a16="http://schemas.microsoft.com/office/drawing/2014/main" id="{71EBF621-4D75-40E6-95CC-3273FDA4E015}"/>
              </a:ext>
            </a:extLst>
          </p:cNvPr>
          <p:cNvSpPr>
            <a:spLocks noGrp="1"/>
          </p:cNvSpPr>
          <p:nvPr>
            <p:ph type="subTitle" idx="1"/>
          </p:nvPr>
        </p:nvSpPr>
        <p:spPr>
          <a:xfrm>
            <a:off x="2634916" y="4533813"/>
            <a:ext cx="6930189" cy="938463"/>
          </a:xfrm>
        </p:spPr>
        <p:txBody>
          <a:bodyPr>
            <a:normAutofit/>
          </a:bodyPr>
          <a:lstStyle/>
          <a:p>
            <a:pPr algn="ctr"/>
            <a:r>
              <a:rPr lang="en-US" sz="4400" dirty="0">
                <a:solidFill>
                  <a:schemeClr val="accent3"/>
                </a:solidFill>
              </a:rPr>
              <a:t>Engagement Strategies</a:t>
            </a:r>
          </a:p>
        </p:txBody>
      </p:sp>
      <p:sp>
        <p:nvSpPr>
          <p:cNvPr id="16" name="Rectangle 6">
            <a:extLst>
              <a:ext uri="{FF2B5EF4-FFF2-40B4-BE49-F238E27FC236}">
                <a16:creationId xmlns:a16="http://schemas.microsoft.com/office/drawing/2014/main" id="{C0B64B74-19BE-47D9-8BB8-7081BF0E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7771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FB122CB-08F6-42E9-950A-0FCA444EAB55}"/>
              </a:ext>
            </a:extLst>
          </p:cNvPr>
          <p:cNvSpPr>
            <a:spLocks noGrp="1"/>
          </p:cNvSpPr>
          <p:nvPr>
            <p:ph type="title"/>
          </p:nvPr>
        </p:nvSpPr>
        <p:spPr>
          <a:xfrm>
            <a:off x="838200" y="401221"/>
            <a:ext cx="10515600" cy="1348065"/>
          </a:xfrm>
        </p:spPr>
        <p:txBody>
          <a:bodyPr>
            <a:normAutofit/>
          </a:bodyPr>
          <a:lstStyle/>
          <a:p>
            <a:r>
              <a:rPr lang="en-US" sz="6800">
                <a:solidFill>
                  <a:schemeClr val="bg1"/>
                </a:solidFill>
              </a:rPr>
              <a:t>Current Reality</a:t>
            </a:r>
          </a:p>
        </p:txBody>
      </p:sp>
      <p:sp>
        <p:nvSpPr>
          <p:cNvPr id="3" name="Content Placeholder 2">
            <a:extLst>
              <a:ext uri="{FF2B5EF4-FFF2-40B4-BE49-F238E27FC236}">
                <a16:creationId xmlns:a16="http://schemas.microsoft.com/office/drawing/2014/main" id="{34493810-9E93-4D48-8C46-5BC4171841FB}"/>
              </a:ext>
            </a:extLst>
          </p:cNvPr>
          <p:cNvSpPr>
            <a:spLocks noGrp="1"/>
          </p:cNvSpPr>
          <p:nvPr>
            <p:ph idx="1"/>
          </p:nvPr>
        </p:nvSpPr>
        <p:spPr>
          <a:xfrm>
            <a:off x="838200" y="3318308"/>
            <a:ext cx="10515600" cy="3590174"/>
          </a:xfrm>
        </p:spPr>
        <p:txBody>
          <a:bodyPr>
            <a:normAutofit/>
          </a:bodyPr>
          <a:lstStyle/>
          <a:p>
            <a:pPr lvl="1">
              <a:lnSpc>
                <a:spcPct val="150000"/>
              </a:lnSpc>
            </a:pPr>
            <a:r>
              <a:rPr lang="en-US" sz="2800" dirty="0">
                <a:solidFill>
                  <a:schemeClr val="accent3"/>
                </a:solidFill>
                <a:latin typeface="Century Gothic" panose="020B0502020202020204" pitchFamily="34" charset="0"/>
                <a:ea typeface="BBkudos" panose="02000603000000000000" pitchFamily="2" charset="0"/>
              </a:rPr>
              <a:t>What are your favorite active engagement strategies?</a:t>
            </a:r>
          </a:p>
          <a:p>
            <a:pPr lvl="1">
              <a:lnSpc>
                <a:spcPct val="150000"/>
              </a:lnSpc>
            </a:pPr>
            <a:r>
              <a:rPr lang="en-US" sz="2800" dirty="0">
                <a:solidFill>
                  <a:schemeClr val="accent3"/>
                </a:solidFill>
                <a:latin typeface="Century Gothic" panose="020B0502020202020204" pitchFamily="34" charset="0"/>
                <a:ea typeface="BBkudos" panose="02000603000000000000" pitchFamily="2" charset="0"/>
              </a:rPr>
              <a:t>Why do these strategies work well for you?</a:t>
            </a:r>
          </a:p>
          <a:p>
            <a:pPr lvl="1">
              <a:lnSpc>
                <a:spcPct val="150000"/>
              </a:lnSpc>
            </a:pPr>
            <a:r>
              <a:rPr lang="en-US" sz="2800" dirty="0">
                <a:solidFill>
                  <a:schemeClr val="accent3"/>
                </a:solidFill>
                <a:latin typeface="Century Gothic" panose="020B0502020202020204" pitchFamily="34" charset="0"/>
                <a:ea typeface="BBkudos" panose="02000603000000000000" pitchFamily="2" charset="0"/>
              </a:rPr>
              <a:t>What strategies would you like to carry over to online instruction?</a:t>
            </a:r>
          </a:p>
        </p:txBody>
      </p:sp>
      <p:sp>
        <p:nvSpPr>
          <p:cNvPr id="9" name="TextBox 8">
            <a:extLst>
              <a:ext uri="{FF2B5EF4-FFF2-40B4-BE49-F238E27FC236}">
                <a16:creationId xmlns:a16="http://schemas.microsoft.com/office/drawing/2014/main" id="{C432035F-4BF3-49BA-A5A1-7D9E7B82BCC0}"/>
              </a:ext>
            </a:extLst>
          </p:cNvPr>
          <p:cNvSpPr txBox="1"/>
          <p:nvPr/>
        </p:nvSpPr>
        <p:spPr>
          <a:xfrm>
            <a:off x="838200" y="2683051"/>
            <a:ext cx="6098344" cy="584775"/>
          </a:xfrm>
          <a:prstGeom prst="rect">
            <a:avLst/>
          </a:prstGeom>
          <a:noFill/>
        </p:spPr>
        <p:txBody>
          <a:bodyPr wrap="square">
            <a:spAutoFit/>
          </a:bodyPr>
          <a:lstStyle/>
          <a:p>
            <a:pPr marL="0" indent="0">
              <a:buNone/>
            </a:pPr>
            <a:r>
              <a:rPr lang="en-US" sz="3200" b="1" dirty="0">
                <a:solidFill>
                  <a:schemeClr val="accent3"/>
                </a:solidFill>
                <a:latin typeface="Century Gothic" panose="020B0502020202020204" pitchFamily="34" charset="0"/>
                <a:ea typeface="BBkudos" panose="02000603000000000000" pitchFamily="2" charset="0"/>
              </a:rPr>
              <a:t>Small Group Discussion</a:t>
            </a:r>
          </a:p>
        </p:txBody>
      </p:sp>
    </p:spTree>
    <p:extLst>
      <p:ext uri="{BB962C8B-B14F-4D97-AF65-F5344CB8AC3E}">
        <p14:creationId xmlns:p14="http://schemas.microsoft.com/office/powerpoint/2010/main" val="3612435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duotone>
              <a:schemeClr val="accent6">
                <a:shade val="45000"/>
                <a:satMod val="135000"/>
              </a:schemeClr>
              <a:prstClr val="white"/>
            </a:duotone>
            <a:lum/>
          </a:blip>
          <a:srcRect/>
          <a:stretch>
            <a:fillRect t="-39000" b="-39000"/>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4FE25D-F460-4708-8049-36EACAA848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61616-89D9-4289-96D6-4F551C2F8E4B}"/>
              </a:ext>
            </a:extLst>
          </p:cNvPr>
          <p:cNvSpPr>
            <a:spLocks noGrp="1"/>
          </p:cNvSpPr>
          <p:nvPr>
            <p:ph type="title"/>
          </p:nvPr>
        </p:nvSpPr>
        <p:spPr>
          <a:xfrm>
            <a:off x="841247" y="643467"/>
            <a:ext cx="5917361" cy="5571066"/>
          </a:xfrm>
        </p:spPr>
        <p:txBody>
          <a:bodyPr anchor="ctr">
            <a:normAutofit/>
          </a:bodyPr>
          <a:lstStyle/>
          <a:p>
            <a:r>
              <a:rPr lang="en-US" sz="8000" dirty="0">
                <a:solidFill>
                  <a:schemeClr val="accent2"/>
                </a:solidFill>
              </a:rPr>
              <a:t>Group Discussion</a:t>
            </a:r>
          </a:p>
        </p:txBody>
      </p:sp>
      <p:sp>
        <p:nvSpPr>
          <p:cNvPr id="17" name="Freeform: Shape 16">
            <a:extLst>
              <a:ext uri="{FF2B5EF4-FFF2-40B4-BE49-F238E27FC236}">
                <a16:creationId xmlns:a16="http://schemas.microsoft.com/office/drawing/2014/main" id="{CBA98D1C-C469-4D36-8528-231FF6EEFA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28748" y="0"/>
            <a:ext cx="4863252" cy="6858000"/>
          </a:xfrm>
          <a:custGeom>
            <a:avLst/>
            <a:gdLst>
              <a:gd name="connsiteX0" fmla="*/ 17671 w 4863252"/>
              <a:gd name="connsiteY0" fmla="*/ 0 h 6858000"/>
              <a:gd name="connsiteX1" fmla="*/ 231369 w 4863252"/>
              <a:gd name="connsiteY1" fmla="*/ 0 h 6858000"/>
              <a:gd name="connsiteX2" fmla="*/ 4718868 w 4863252"/>
              <a:gd name="connsiteY2" fmla="*/ 0 h 6858000"/>
              <a:gd name="connsiteX3" fmla="*/ 4863252 w 4863252"/>
              <a:gd name="connsiteY3" fmla="*/ 0 h 6858000"/>
              <a:gd name="connsiteX4" fmla="*/ 4863252 w 4863252"/>
              <a:gd name="connsiteY4" fmla="*/ 6858000 h 6858000"/>
              <a:gd name="connsiteX5" fmla="*/ 4718868 w 4863252"/>
              <a:gd name="connsiteY5" fmla="*/ 6858000 h 6858000"/>
              <a:gd name="connsiteX6" fmla="*/ 230267 w 4863252"/>
              <a:gd name="connsiteY6" fmla="*/ 6858000 h 6858000"/>
              <a:gd name="connsiteX7" fmla="*/ 18902 w 4863252"/>
              <a:gd name="connsiteY7" fmla="*/ 6858000 h 6858000"/>
              <a:gd name="connsiteX8" fmla="*/ 26121 w 4863252"/>
              <a:gd name="connsiteY8" fmla="*/ 6518322 h 6858000"/>
              <a:gd name="connsiteX9" fmla="*/ 18648 w 4863252"/>
              <a:gd name="connsiteY9" fmla="*/ 6166701 h 6858000"/>
              <a:gd name="connsiteX10" fmla="*/ 14207 w 4863252"/>
              <a:gd name="connsiteY10" fmla="*/ 5856137 h 6858000"/>
              <a:gd name="connsiteX11" fmla="*/ 19537 w 4863252"/>
              <a:gd name="connsiteY11" fmla="*/ 5040192 h 6858000"/>
              <a:gd name="connsiteX12" fmla="*/ 16872 w 4863252"/>
              <a:gd name="connsiteY12" fmla="*/ 4684066 h 6858000"/>
              <a:gd name="connsiteX13" fmla="*/ 8368 w 4863252"/>
              <a:gd name="connsiteY13" fmla="*/ 3968766 h 6858000"/>
              <a:gd name="connsiteX14" fmla="*/ 5577 w 4863252"/>
              <a:gd name="connsiteY14" fmla="*/ 3536490 h 6858000"/>
              <a:gd name="connsiteX15" fmla="*/ 29944 w 4863252"/>
              <a:gd name="connsiteY15" fmla="*/ 3013722 h 6858000"/>
              <a:gd name="connsiteX16" fmla="*/ 20425 w 4863252"/>
              <a:gd name="connsiteY16" fmla="*/ 2456814 h 6858000"/>
              <a:gd name="connsiteX17" fmla="*/ 20425 w 4863252"/>
              <a:gd name="connsiteY17" fmla="*/ 1546443 h 6858000"/>
              <a:gd name="connsiteX18" fmla="*/ 22639 w 4863252"/>
              <a:gd name="connsiteY18" fmla="*/ 3702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3252" h="6858000">
                <a:moveTo>
                  <a:pt x="17671" y="0"/>
                </a:moveTo>
                <a:lnTo>
                  <a:pt x="231369" y="0"/>
                </a:lnTo>
                <a:lnTo>
                  <a:pt x="4718868" y="0"/>
                </a:lnTo>
                <a:lnTo>
                  <a:pt x="4863252" y="0"/>
                </a:lnTo>
                <a:lnTo>
                  <a:pt x="4863252" y="6858000"/>
                </a:lnTo>
                <a:lnTo>
                  <a:pt x="4718868" y="6858000"/>
                </a:lnTo>
                <a:lnTo>
                  <a:pt x="230267" y="6858000"/>
                </a:lnTo>
                <a:lnTo>
                  <a:pt x="18902" y="6858000"/>
                </a:lnTo>
                <a:lnTo>
                  <a:pt x="26121" y="6518322"/>
                </a:lnTo>
                <a:cubicBezTo>
                  <a:pt x="26803" y="6401115"/>
                  <a:pt x="24994" y="6283908"/>
                  <a:pt x="18648" y="6166701"/>
                </a:cubicBezTo>
                <a:cubicBezTo>
                  <a:pt x="12937" y="6063264"/>
                  <a:pt x="12684" y="5959700"/>
                  <a:pt x="14207" y="5856137"/>
                </a:cubicBezTo>
                <a:cubicBezTo>
                  <a:pt x="18140" y="5584155"/>
                  <a:pt x="31340" y="5312300"/>
                  <a:pt x="19537" y="5040192"/>
                </a:cubicBezTo>
                <a:cubicBezTo>
                  <a:pt x="14460" y="4921526"/>
                  <a:pt x="12810" y="4802859"/>
                  <a:pt x="16872" y="4684066"/>
                </a:cubicBezTo>
                <a:cubicBezTo>
                  <a:pt x="25121" y="4445463"/>
                  <a:pt x="23090" y="4207114"/>
                  <a:pt x="8368" y="3968766"/>
                </a:cubicBezTo>
                <a:cubicBezTo>
                  <a:pt x="-1760" y="3824881"/>
                  <a:pt x="-2699" y="3680488"/>
                  <a:pt x="5577" y="3536490"/>
                </a:cubicBezTo>
                <a:cubicBezTo>
                  <a:pt x="17253" y="3362488"/>
                  <a:pt x="39843" y="3188740"/>
                  <a:pt x="29944" y="3013722"/>
                </a:cubicBezTo>
                <a:cubicBezTo>
                  <a:pt x="19284" y="2828170"/>
                  <a:pt x="24487" y="2642365"/>
                  <a:pt x="20425" y="2456814"/>
                </a:cubicBezTo>
                <a:cubicBezTo>
                  <a:pt x="13826" y="2153231"/>
                  <a:pt x="25883" y="1849900"/>
                  <a:pt x="20425" y="1546443"/>
                </a:cubicBezTo>
                <a:cubicBezTo>
                  <a:pt x="13096" y="1154463"/>
                  <a:pt x="23258" y="762340"/>
                  <a:pt x="22639" y="37028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6ACC085-CE9D-4188-837D-FFE5AFD7CA16}"/>
              </a:ext>
            </a:extLst>
          </p:cNvPr>
          <p:cNvSpPr>
            <a:spLocks noGrp="1"/>
          </p:cNvSpPr>
          <p:nvPr>
            <p:ph idx="1"/>
          </p:nvPr>
        </p:nvSpPr>
        <p:spPr>
          <a:xfrm>
            <a:off x="7900416" y="643467"/>
            <a:ext cx="3450336" cy="5571066"/>
          </a:xfrm>
        </p:spPr>
        <p:style>
          <a:lnRef idx="1">
            <a:schemeClr val="accent5"/>
          </a:lnRef>
          <a:fillRef idx="2">
            <a:schemeClr val="accent5"/>
          </a:fillRef>
          <a:effectRef idx="1">
            <a:schemeClr val="accent5"/>
          </a:effectRef>
          <a:fontRef idx="minor">
            <a:schemeClr val="dk1"/>
          </a:fontRef>
        </p:style>
        <p:txBody>
          <a:bodyPr anchor="t">
            <a:normAutofit/>
          </a:bodyPr>
          <a:lstStyle/>
          <a:p>
            <a:pPr marL="0" indent="0" algn="ctr">
              <a:lnSpc>
                <a:spcPct val="100000"/>
              </a:lnSpc>
              <a:buNone/>
            </a:pPr>
            <a:endParaRPr lang="en-US" sz="800" b="1" dirty="0">
              <a:solidFill>
                <a:schemeClr val="bg1"/>
              </a:solidFill>
            </a:endParaRPr>
          </a:p>
          <a:p>
            <a:pPr marL="0" indent="0" algn="ctr">
              <a:lnSpc>
                <a:spcPct val="100000"/>
              </a:lnSpc>
              <a:buNone/>
            </a:pPr>
            <a:endParaRPr lang="en-US" sz="800" b="1" dirty="0">
              <a:solidFill>
                <a:schemeClr val="bg1"/>
              </a:solidFill>
            </a:endParaRPr>
          </a:p>
          <a:p>
            <a:pPr marL="0" indent="0" algn="ctr">
              <a:lnSpc>
                <a:spcPct val="100000"/>
              </a:lnSpc>
              <a:buNone/>
            </a:pPr>
            <a:endParaRPr lang="en-US" sz="800" b="1" dirty="0">
              <a:solidFill>
                <a:schemeClr val="bg1"/>
              </a:solidFill>
            </a:endParaRPr>
          </a:p>
          <a:p>
            <a:pPr marL="0" indent="0" algn="ctr">
              <a:lnSpc>
                <a:spcPct val="100000"/>
              </a:lnSpc>
              <a:buNone/>
            </a:pPr>
            <a:r>
              <a:rPr lang="en-US" sz="8000" dirty="0">
                <a:solidFill>
                  <a:schemeClr val="bg1"/>
                </a:solidFill>
              </a:rPr>
              <a:t>Staff Padlet</a:t>
            </a:r>
          </a:p>
        </p:txBody>
      </p:sp>
      <p:pic>
        <p:nvPicPr>
          <p:cNvPr id="1026" name="Picture 2" descr="iPad - Tomlinscote School">
            <a:hlinkClick r:id="rId4"/>
            <a:extLst>
              <a:ext uri="{FF2B5EF4-FFF2-40B4-BE49-F238E27FC236}">
                <a16:creationId xmlns:a16="http://schemas.microsoft.com/office/drawing/2014/main" id="{E7DD7E47-2952-47DB-AE22-54F9D2A77628}"/>
              </a:ext>
            </a:extLst>
          </p:cNvPr>
          <p:cNvPicPr>
            <a:picLocks noChangeAspect="1" noChangeArrowheads="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39795" y="3416320"/>
            <a:ext cx="2371578" cy="237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87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CD54956-1B6F-4BBE-A19C-A772D06BF4D5}"/>
              </a:ext>
            </a:extLst>
          </p:cNvPr>
          <p:cNvGraphicFramePr/>
          <p:nvPr>
            <p:extLst>
              <p:ext uri="{D42A27DB-BD31-4B8C-83A1-F6EECF244321}">
                <p14:modId xmlns:p14="http://schemas.microsoft.com/office/powerpoint/2010/main" val="3777229116"/>
              </p:ext>
            </p:extLst>
          </p:nvPr>
        </p:nvGraphicFramePr>
        <p:xfrm>
          <a:off x="-184306" y="657533"/>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43659FF3-F777-4F53-982F-ADD96698546F}"/>
              </a:ext>
            </a:extLst>
          </p:cNvPr>
          <p:cNvSpPr txBox="1">
            <a:spLocks/>
          </p:cNvSpPr>
          <p:nvPr/>
        </p:nvSpPr>
        <p:spPr>
          <a:xfrm>
            <a:off x="6490919" y="1706133"/>
            <a:ext cx="5169452" cy="3438939"/>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spcAft>
                <a:spcPts val="600"/>
              </a:spcAft>
            </a:pPr>
            <a:r>
              <a:rPr lang="en-US" dirty="0">
                <a:ln w="0"/>
                <a:solidFill>
                  <a:schemeClr val="accent3"/>
                </a:solidFill>
                <a:effectLst>
                  <a:outerShdw blurRad="50800" dist="38100" dir="18900000" algn="bl" rotWithShape="0">
                    <a:prstClr val="black">
                      <a:alpha val="40000"/>
                    </a:prstClr>
                  </a:outerShdw>
                </a:effectLst>
              </a:rPr>
              <a:t>Online Engagement</a:t>
            </a:r>
          </a:p>
        </p:txBody>
      </p:sp>
    </p:spTree>
    <p:extLst>
      <p:ext uri="{BB962C8B-B14F-4D97-AF65-F5344CB8AC3E}">
        <p14:creationId xmlns:p14="http://schemas.microsoft.com/office/powerpoint/2010/main" val="874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97BE6988-8C41-4AAC-B1B4-EAD6B24834A6}"/>
                                            </p:graphicEl>
                                          </p:spTgt>
                                        </p:tgtEl>
                                        <p:attrNameLst>
                                          <p:attrName>style.visibility</p:attrName>
                                        </p:attrNameLst>
                                      </p:cBhvr>
                                      <p:to>
                                        <p:strVal val="visible"/>
                                      </p:to>
                                    </p:set>
                                    <p:animEffect transition="in" filter="fade">
                                      <p:cBhvr>
                                        <p:cTn id="7" dur="500"/>
                                        <p:tgtEl>
                                          <p:spTgt spid="2">
                                            <p:graphicEl>
                                              <a:dgm id="{97BE6988-8C41-4AAC-B1B4-EAD6B24834A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6ADE598C-67E3-4EC8-BC1A-AD6315813B80}"/>
                                            </p:graphicEl>
                                          </p:spTgt>
                                        </p:tgtEl>
                                        <p:attrNameLst>
                                          <p:attrName>style.visibility</p:attrName>
                                        </p:attrNameLst>
                                      </p:cBhvr>
                                      <p:to>
                                        <p:strVal val="visible"/>
                                      </p:to>
                                    </p:set>
                                    <p:animEffect transition="in" filter="fade">
                                      <p:cBhvr>
                                        <p:cTn id="12" dur="500"/>
                                        <p:tgtEl>
                                          <p:spTgt spid="2">
                                            <p:graphicEl>
                                              <a:dgm id="{6ADE598C-67E3-4EC8-BC1A-AD6315813B8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595D5501-0AB9-4DC2-B6A9-2230185F26FE}"/>
                                            </p:graphicEl>
                                          </p:spTgt>
                                        </p:tgtEl>
                                        <p:attrNameLst>
                                          <p:attrName>style.visibility</p:attrName>
                                        </p:attrNameLst>
                                      </p:cBhvr>
                                      <p:to>
                                        <p:strVal val="visible"/>
                                      </p:to>
                                    </p:set>
                                    <p:animEffect transition="in" filter="fade">
                                      <p:cBhvr>
                                        <p:cTn id="17" dur="500"/>
                                        <p:tgtEl>
                                          <p:spTgt spid="2">
                                            <p:graphicEl>
                                              <a:dgm id="{595D5501-0AB9-4DC2-B6A9-2230185F26F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BAFBDDD5-A3BD-4AB1-984C-7D66BD2238EC}"/>
                                            </p:graphicEl>
                                          </p:spTgt>
                                        </p:tgtEl>
                                        <p:attrNameLst>
                                          <p:attrName>style.visibility</p:attrName>
                                        </p:attrNameLst>
                                      </p:cBhvr>
                                      <p:to>
                                        <p:strVal val="visible"/>
                                      </p:to>
                                    </p:set>
                                    <p:animEffect transition="in" filter="fade">
                                      <p:cBhvr>
                                        <p:cTn id="22" dur="500"/>
                                        <p:tgtEl>
                                          <p:spTgt spid="2">
                                            <p:graphicEl>
                                              <a:dgm id="{BAFBDDD5-A3BD-4AB1-984C-7D66BD2238E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1989A6FD-71C3-4253-9DA2-89043904D20E}"/>
                                            </p:graphicEl>
                                          </p:spTgt>
                                        </p:tgtEl>
                                        <p:attrNameLst>
                                          <p:attrName>style.visibility</p:attrName>
                                        </p:attrNameLst>
                                      </p:cBhvr>
                                      <p:to>
                                        <p:strVal val="visible"/>
                                      </p:to>
                                    </p:set>
                                    <p:animEffect transition="in" filter="fade">
                                      <p:cBhvr>
                                        <p:cTn id="27" dur="500"/>
                                        <p:tgtEl>
                                          <p:spTgt spid="2">
                                            <p:graphicEl>
                                              <a:dgm id="{1989A6FD-71C3-4253-9DA2-89043904D20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duotone>
              <a:schemeClr val="accent6">
                <a:shade val="45000"/>
                <a:satMod val="135000"/>
              </a:schemeClr>
              <a:prstClr val="white"/>
            </a:duotone>
            <a:lum/>
          </a:blip>
          <a:srcRect/>
          <a:stretch>
            <a:fillRect t="-39000" b="-39000"/>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4FE25D-F460-4708-8049-36EACAA848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61616-89D9-4289-96D6-4F551C2F8E4B}"/>
              </a:ext>
            </a:extLst>
          </p:cNvPr>
          <p:cNvSpPr>
            <a:spLocks noGrp="1"/>
          </p:cNvSpPr>
          <p:nvPr>
            <p:ph type="title"/>
          </p:nvPr>
        </p:nvSpPr>
        <p:spPr>
          <a:xfrm>
            <a:off x="841247" y="643467"/>
            <a:ext cx="5917361" cy="5571066"/>
          </a:xfrm>
        </p:spPr>
        <p:txBody>
          <a:bodyPr anchor="ctr">
            <a:normAutofit/>
          </a:bodyPr>
          <a:lstStyle/>
          <a:p>
            <a:r>
              <a:rPr lang="en-US" sz="8000" dirty="0">
                <a:solidFill>
                  <a:schemeClr val="accent2"/>
                </a:solidFill>
              </a:rPr>
              <a:t>Group Discussion</a:t>
            </a:r>
          </a:p>
        </p:txBody>
      </p:sp>
      <p:sp>
        <p:nvSpPr>
          <p:cNvPr id="17" name="Freeform: Shape 16">
            <a:extLst>
              <a:ext uri="{FF2B5EF4-FFF2-40B4-BE49-F238E27FC236}">
                <a16:creationId xmlns:a16="http://schemas.microsoft.com/office/drawing/2014/main" id="{CBA98D1C-C469-4D36-8528-231FF6EEFA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28748" y="0"/>
            <a:ext cx="4863252" cy="6858000"/>
          </a:xfrm>
          <a:custGeom>
            <a:avLst/>
            <a:gdLst>
              <a:gd name="connsiteX0" fmla="*/ 17671 w 4863252"/>
              <a:gd name="connsiteY0" fmla="*/ 0 h 6858000"/>
              <a:gd name="connsiteX1" fmla="*/ 231369 w 4863252"/>
              <a:gd name="connsiteY1" fmla="*/ 0 h 6858000"/>
              <a:gd name="connsiteX2" fmla="*/ 4718868 w 4863252"/>
              <a:gd name="connsiteY2" fmla="*/ 0 h 6858000"/>
              <a:gd name="connsiteX3" fmla="*/ 4863252 w 4863252"/>
              <a:gd name="connsiteY3" fmla="*/ 0 h 6858000"/>
              <a:gd name="connsiteX4" fmla="*/ 4863252 w 4863252"/>
              <a:gd name="connsiteY4" fmla="*/ 6858000 h 6858000"/>
              <a:gd name="connsiteX5" fmla="*/ 4718868 w 4863252"/>
              <a:gd name="connsiteY5" fmla="*/ 6858000 h 6858000"/>
              <a:gd name="connsiteX6" fmla="*/ 230267 w 4863252"/>
              <a:gd name="connsiteY6" fmla="*/ 6858000 h 6858000"/>
              <a:gd name="connsiteX7" fmla="*/ 18902 w 4863252"/>
              <a:gd name="connsiteY7" fmla="*/ 6858000 h 6858000"/>
              <a:gd name="connsiteX8" fmla="*/ 26121 w 4863252"/>
              <a:gd name="connsiteY8" fmla="*/ 6518322 h 6858000"/>
              <a:gd name="connsiteX9" fmla="*/ 18648 w 4863252"/>
              <a:gd name="connsiteY9" fmla="*/ 6166701 h 6858000"/>
              <a:gd name="connsiteX10" fmla="*/ 14207 w 4863252"/>
              <a:gd name="connsiteY10" fmla="*/ 5856137 h 6858000"/>
              <a:gd name="connsiteX11" fmla="*/ 19537 w 4863252"/>
              <a:gd name="connsiteY11" fmla="*/ 5040192 h 6858000"/>
              <a:gd name="connsiteX12" fmla="*/ 16872 w 4863252"/>
              <a:gd name="connsiteY12" fmla="*/ 4684066 h 6858000"/>
              <a:gd name="connsiteX13" fmla="*/ 8368 w 4863252"/>
              <a:gd name="connsiteY13" fmla="*/ 3968766 h 6858000"/>
              <a:gd name="connsiteX14" fmla="*/ 5577 w 4863252"/>
              <a:gd name="connsiteY14" fmla="*/ 3536490 h 6858000"/>
              <a:gd name="connsiteX15" fmla="*/ 29944 w 4863252"/>
              <a:gd name="connsiteY15" fmla="*/ 3013722 h 6858000"/>
              <a:gd name="connsiteX16" fmla="*/ 20425 w 4863252"/>
              <a:gd name="connsiteY16" fmla="*/ 2456814 h 6858000"/>
              <a:gd name="connsiteX17" fmla="*/ 20425 w 4863252"/>
              <a:gd name="connsiteY17" fmla="*/ 1546443 h 6858000"/>
              <a:gd name="connsiteX18" fmla="*/ 22639 w 4863252"/>
              <a:gd name="connsiteY18" fmla="*/ 3702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3252" h="6858000">
                <a:moveTo>
                  <a:pt x="17671" y="0"/>
                </a:moveTo>
                <a:lnTo>
                  <a:pt x="231369" y="0"/>
                </a:lnTo>
                <a:lnTo>
                  <a:pt x="4718868" y="0"/>
                </a:lnTo>
                <a:lnTo>
                  <a:pt x="4863252" y="0"/>
                </a:lnTo>
                <a:lnTo>
                  <a:pt x="4863252" y="6858000"/>
                </a:lnTo>
                <a:lnTo>
                  <a:pt x="4718868" y="6858000"/>
                </a:lnTo>
                <a:lnTo>
                  <a:pt x="230267" y="6858000"/>
                </a:lnTo>
                <a:lnTo>
                  <a:pt x="18902" y="6858000"/>
                </a:lnTo>
                <a:lnTo>
                  <a:pt x="26121" y="6518322"/>
                </a:lnTo>
                <a:cubicBezTo>
                  <a:pt x="26803" y="6401115"/>
                  <a:pt x="24994" y="6283908"/>
                  <a:pt x="18648" y="6166701"/>
                </a:cubicBezTo>
                <a:cubicBezTo>
                  <a:pt x="12937" y="6063264"/>
                  <a:pt x="12684" y="5959700"/>
                  <a:pt x="14207" y="5856137"/>
                </a:cubicBezTo>
                <a:cubicBezTo>
                  <a:pt x="18140" y="5584155"/>
                  <a:pt x="31340" y="5312300"/>
                  <a:pt x="19537" y="5040192"/>
                </a:cubicBezTo>
                <a:cubicBezTo>
                  <a:pt x="14460" y="4921526"/>
                  <a:pt x="12810" y="4802859"/>
                  <a:pt x="16872" y="4684066"/>
                </a:cubicBezTo>
                <a:cubicBezTo>
                  <a:pt x="25121" y="4445463"/>
                  <a:pt x="23090" y="4207114"/>
                  <a:pt x="8368" y="3968766"/>
                </a:cubicBezTo>
                <a:cubicBezTo>
                  <a:pt x="-1760" y="3824881"/>
                  <a:pt x="-2699" y="3680488"/>
                  <a:pt x="5577" y="3536490"/>
                </a:cubicBezTo>
                <a:cubicBezTo>
                  <a:pt x="17253" y="3362488"/>
                  <a:pt x="39843" y="3188740"/>
                  <a:pt x="29944" y="3013722"/>
                </a:cubicBezTo>
                <a:cubicBezTo>
                  <a:pt x="19284" y="2828170"/>
                  <a:pt x="24487" y="2642365"/>
                  <a:pt x="20425" y="2456814"/>
                </a:cubicBezTo>
                <a:cubicBezTo>
                  <a:pt x="13826" y="2153231"/>
                  <a:pt x="25883" y="1849900"/>
                  <a:pt x="20425" y="1546443"/>
                </a:cubicBezTo>
                <a:cubicBezTo>
                  <a:pt x="13096" y="1154463"/>
                  <a:pt x="23258" y="762340"/>
                  <a:pt x="22639" y="37028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6ACC085-CE9D-4188-837D-FFE5AFD7CA16}"/>
              </a:ext>
            </a:extLst>
          </p:cNvPr>
          <p:cNvSpPr>
            <a:spLocks noGrp="1"/>
          </p:cNvSpPr>
          <p:nvPr>
            <p:ph idx="1"/>
          </p:nvPr>
        </p:nvSpPr>
        <p:spPr>
          <a:xfrm>
            <a:off x="7900416" y="643467"/>
            <a:ext cx="3450336" cy="5571066"/>
          </a:xfrm>
        </p:spPr>
        <p:style>
          <a:lnRef idx="1">
            <a:schemeClr val="accent5"/>
          </a:lnRef>
          <a:fillRef idx="2">
            <a:schemeClr val="accent5"/>
          </a:fillRef>
          <a:effectRef idx="1">
            <a:schemeClr val="accent5"/>
          </a:effectRef>
          <a:fontRef idx="minor">
            <a:schemeClr val="dk1"/>
          </a:fontRef>
        </p:style>
        <p:txBody>
          <a:bodyPr anchor="t">
            <a:normAutofit/>
          </a:bodyPr>
          <a:lstStyle/>
          <a:p>
            <a:pPr marL="0" indent="0" algn="ctr">
              <a:lnSpc>
                <a:spcPct val="100000"/>
              </a:lnSpc>
              <a:buNone/>
            </a:pPr>
            <a:endParaRPr lang="en-US" sz="800" b="1" dirty="0">
              <a:solidFill>
                <a:schemeClr val="bg1"/>
              </a:solidFill>
            </a:endParaRPr>
          </a:p>
          <a:p>
            <a:pPr marL="0" indent="0" algn="ctr">
              <a:lnSpc>
                <a:spcPct val="100000"/>
              </a:lnSpc>
              <a:buNone/>
            </a:pPr>
            <a:endParaRPr lang="en-US" sz="800" b="1" dirty="0">
              <a:solidFill>
                <a:schemeClr val="bg1"/>
              </a:solidFill>
            </a:endParaRPr>
          </a:p>
          <a:p>
            <a:pPr marL="0" indent="0" algn="ctr">
              <a:lnSpc>
                <a:spcPct val="100000"/>
              </a:lnSpc>
              <a:buNone/>
            </a:pPr>
            <a:endParaRPr lang="en-US" sz="800" b="1" dirty="0">
              <a:solidFill>
                <a:schemeClr val="bg1"/>
              </a:solidFill>
            </a:endParaRPr>
          </a:p>
          <a:p>
            <a:pPr marL="0" indent="0" algn="ctr">
              <a:lnSpc>
                <a:spcPct val="100000"/>
              </a:lnSpc>
              <a:buNone/>
            </a:pPr>
            <a:r>
              <a:rPr lang="en-US" sz="8000" dirty="0">
                <a:solidFill>
                  <a:schemeClr val="bg1"/>
                </a:solidFill>
              </a:rPr>
              <a:t>Staff Padlet</a:t>
            </a:r>
          </a:p>
        </p:txBody>
      </p:sp>
      <p:pic>
        <p:nvPicPr>
          <p:cNvPr id="1026" name="Picture 2" descr="iPad - Tomlinscote School">
            <a:hlinkClick r:id="rId4"/>
            <a:extLst>
              <a:ext uri="{FF2B5EF4-FFF2-40B4-BE49-F238E27FC236}">
                <a16:creationId xmlns:a16="http://schemas.microsoft.com/office/drawing/2014/main" id="{E7DD7E47-2952-47DB-AE22-54F9D2A77628}"/>
              </a:ext>
            </a:extLst>
          </p:cNvPr>
          <p:cNvPicPr>
            <a:picLocks noChangeAspect="1" noChangeArrowheads="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39795" y="3416320"/>
            <a:ext cx="2371578" cy="237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EA1EE-FBCB-46F7-9EEC-E57830EAD0AE}"/>
              </a:ext>
            </a:extLst>
          </p:cNvPr>
          <p:cNvSpPr>
            <a:spLocks noGrp="1"/>
          </p:cNvSpPr>
          <p:nvPr>
            <p:ph type="title"/>
          </p:nvPr>
        </p:nvSpPr>
        <p:spPr>
          <a:xfrm>
            <a:off x="120925" y="671593"/>
            <a:ext cx="11950149" cy="830997"/>
          </a:xfrm>
          <a:noFill/>
        </p:spPr>
        <p:txBody>
          <a:bodyPr vert="horz" wrap="square" lIns="91440" tIns="45720" rIns="91440" bIns="45720" rtlCol="0" anchor="ctr">
            <a:spAutoFit/>
          </a:bodyPr>
          <a:lstStyle/>
          <a:p>
            <a:pPr algn="ctr" defTabSz="457200"/>
            <a:r>
              <a:rPr lang="en-US" sz="4800" dirty="0">
                <a:ln w="0"/>
                <a:solidFill>
                  <a:schemeClr val="accent2"/>
                </a:solidFill>
                <a:effectLst>
                  <a:outerShdw blurRad="50800" dist="38100" dir="18900000" algn="bl" rotWithShape="0">
                    <a:prstClr val="black">
                      <a:alpha val="40000"/>
                    </a:prstClr>
                  </a:outerShdw>
                </a:effectLst>
                <a:ea typeface="+mn-ea"/>
                <a:cs typeface="+mn-cs"/>
              </a:rPr>
              <a:t>Comparing Engagement Strategies</a:t>
            </a:r>
          </a:p>
        </p:txBody>
      </p:sp>
      <p:graphicFrame>
        <p:nvGraphicFramePr>
          <p:cNvPr id="5" name="Content Placeholder 4">
            <a:extLst>
              <a:ext uri="{FF2B5EF4-FFF2-40B4-BE49-F238E27FC236}">
                <a16:creationId xmlns:a16="http://schemas.microsoft.com/office/drawing/2014/main" id="{8BD2301E-BCB4-40DE-A834-B3569C08C046}"/>
              </a:ext>
            </a:extLst>
          </p:cNvPr>
          <p:cNvGraphicFramePr>
            <a:graphicFrameLocks noGrp="1"/>
          </p:cNvGraphicFramePr>
          <p:nvPr>
            <p:ph sz="half" idx="1"/>
            <p:extLst>
              <p:ext uri="{D42A27DB-BD31-4B8C-83A1-F6EECF244321}">
                <p14:modId xmlns:p14="http://schemas.microsoft.com/office/powerpoint/2010/main" val="1058751716"/>
              </p:ext>
            </p:extLst>
          </p:nvPr>
        </p:nvGraphicFramePr>
        <p:xfrm>
          <a:off x="838200" y="1928813"/>
          <a:ext cx="5181600" cy="4252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3695656F-A7A0-4366-AEFF-C836ACAFE49D}"/>
              </a:ext>
            </a:extLst>
          </p:cNvPr>
          <p:cNvSpPr>
            <a:spLocks noGrp="1"/>
          </p:cNvSpPr>
          <p:nvPr>
            <p:ph sz="half" idx="2"/>
          </p:nvPr>
        </p:nvSpPr>
        <p:spPr>
          <a:xfrm>
            <a:off x="6172202" y="2154467"/>
            <a:ext cx="5181600" cy="4251960"/>
          </a:xfrm>
        </p:spPr>
        <p:txBody>
          <a:bodyPr>
            <a:normAutofit fontScale="92500"/>
          </a:bodyPr>
          <a:lstStyle/>
          <a:p>
            <a:pPr marL="0" indent="0">
              <a:buNone/>
            </a:pPr>
            <a:r>
              <a:rPr lang="en-US" dirty="0">
                <a:solidFill>
                  <a:schemeClr val="accent3"/>
                </a:solidFill>
                <a:latin typeface="Mangal Pro" panose="00000500000000000000" pitchFamily="2" charset="0"/>
              </a:rPr>
              <a:t>Small Group Goals</a:t>
            </a:r>
          </a:p>
          <a:p>
            <a:pPr lvl="1">
              <a:buFont typeface="Courier New" panose="02070309020205020404" pitchFamily="49" charset="0"/>
              <a:buChar char="o"/>
            </a:pPr>
            <a:r>
              <a:rPr lang="en-US" sz="2600" dirty="0">
                <a:solidFill>
                  <a:schemeClr val="accent3"/>
                </a:solidFill>
                <a:latin typeface="Mangal Pro" panose="00000500000000000000" pitchFamily="2" charset="0"/>
              </a:rPr>
              <a:t> Have all members join the group Jamboard</a:t>
            </a:r>
          </a:p>
          <a:p>
            <a:pPr lvl="1">
              <a:buFont typeface="Courier New" panose="02070309020205020404" pitchFamily="49" charset="0"/>
              <a:buChar char="o"/>
            </a:pPr>
            <a:r>
              <a:rPr lang="en-US" sz="2600" dirty="0">
                <a:solidFill>
                  <a:schemeClr val="accent3"/>
                </a:solidFill>
                <a:latin typeface="Mangal Pro" panose="00000500000000000000" pitchFamily="2" charset="0"/>
              </a:rPr>
              <a:t> Discuss strategies that are similar or different between online and in-person</a:t>
            </a:r>
          </a:p>
          <a:p>
            <a:pPr lvl="1">
              <a:buFont typeface="Courier New" panose="02070309020205020404" pitchFamily="49" charset="0"/>
              <a:buChar char="o"/>
            </a:pPr>
            <a:r>
              <a:rPr lang="en-US" sz="2600" dirty="0">
                <a:solidFill>
                  <a:schemeClr val="accent3"/>
                </a:solidFill>
                <a:latin typeface="Mangal Pro" panose="00000500000000000000" pitchFamily="2" charset="0"/>
              </a:rPr>
              <a:t> Consider how strategies can be transformed to fit a new setting!</a:t>
            </a:r>
          </a:p>
        </p:txBody>
      </p:sp>
    </p:spTree>
    <p:extLst>
      <p:ext uri="{BB962C8B-B14F-4D97-AF65-F5344CB8AC3E}">
        <p14:creationId xmlns:p14="http://schemas.microsoft.com/office/powerpoint/2010/main" val="409781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B7EC1C-0206-414B-BCF6-B45ED190B522}"/>
              </a:ext>
            </a:extLst>
          </p:cNvPr>
          <p:cNvSpPr>
            <a:spLocks noGrp="1"/>
          </p:cNvSpPr>
          <p:nvPr>
            <p:ph type="title"/>
          </p:nvPr>
        </p:nvSpPr>
        <p:spPr>
          <a:xfrm>
            <a:off x="576072" y="355582"/>
            <a:ext cx="11018520" cy="1200329"/>
          </a:xfrm>
          <a:noFill/>
        </p:spPr>
        <p:txBody>
          <a:bodyPr wrap="square" lIns="91440" tIns="45720" rIns="91440" bIns="45720">
            <a:spAutoFit/>
          </a:bodyPr>
          <a:lstStyle/>
          <a:p>
            <a:pPr defTabSz="457200"/>
            <a:r>
              <a:rPr lang="en-US" sz="7200" dirty="0">
                <a:ln w="0"/>
                <a:solidFill>
                  <a:schemeClr val="accent3"/>
                </a:solidFill>
                <a:effectLst>
                  <a:outerShdw blurRad="50800" dist="38100" dir="18900000" algn="bl" rotWithShape="0">
                    <a:prstClr val="black">
                      <a:alpha val="40000"/>
                    </a:prstClr>
                  </a:outerShdw>
                </a:effectLst>
                <a:ea typeface="+mn-ea"/>
                <a:cs typeface="+mn-cs"/>
              </a:rPr>
              <a:t>Making Connections</a:t>
            </a:r>
          </a:p>
        </p:txBody>
      </p:sp>
      <p:sp>
        <p:nvSpPr>
          <p:cNvPr id="2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ontent Placeholder 4">
            <a:extLst>
              <a:ext uri="{FF2B5EF4-FFF2-40B4-BE49-F238E27FC236}">
                <a16:creationId xmlns:a16="http://schemas.microsoft.com/office/drawing/2014/main" id="{09F34E30-740A-4F3F-95D9-AFA18F1D93B9}"/>
              </a:ext>
            </a:extLst>
          </p:cNvPr>
          <p:cNvGraphicFramePr>
            <a:graphicFrameLocks/>
          </p:cNvGraphicFramePr>
          <p:nvPr>
            <p:extLst>
              <p:ext uri="{D42A27DB-BD31-4B8C-83A1-F6EECF244321}">
                <p14:modId xmlns:p14="http://schemas.microsoft.com/office/powerpoint/2010/main" val="712593101"/>
              </p:ext>
            </p:extLst>
          </p:nvPr>
        </p:nvGraphicFramePr>
        <p:xfrm>
          <a:off x="317869" y="1945486"/>
          <a:ext cx="11789796" cy="4802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99F2E387-3895-4066-9A24-2E426D326228}"/>
              </a:ext>
            </a:extLst>
          </p:cNvPr>
          <p:cNvSpPr txBox="1"/>
          <p:nvPr/>
        </p:nvSpPr>
        <p:spPr>
          <a:xfrm>
            <a:off x="5175883" y="3231267"/>
            <a:ext cx="1040463" cy="369332"/>
          </a:xfrm>
          <a:prstGeom prst="rect">
            <a:avLst/>
          </a:prstGeom>
          <a:noFill/>
        </p:spPr>
        <p:txBody>
          <a:bodyPr wrap="square" rtlCol="0">
            <a:spAutoFit/>
          </a:bodyPr>
          <a:lstStyle/>
          <a:p>
            <a:endParaRPr lang="en-US" sz="900" dirty="0">
              <a:latin typeface="Century Gothic" panose="020B0502020202020204" pitchFamily="34" charset="0"/>
            </a:endParaRPr>
          </a:p>
          <a:p>
            <a:pPr marL="285750" indent="-285750">
              <a:buFont typeface="Arial" panose="020B0604020202020204" pitchFamily="34" charset="0"/>
              <a:buChar char="•"/>
            </a:pPr>
            <a:endParaRPr lang="en-US" sz="900" dirty="0">
              <a:latin typeface="Century Gothic" panose="020B0502020202020204" pitchFamily="34" charset="0"/>
            </a:endParaRPr>
          </a:p>
        </p:txBody>
      </p:sp>
      <p:sp>
        <p:nvSpPr>
          <p:cNvPr id="11" name="TextBox 10">
            <a:extLst>
              <a:ext uri="{FF2B5EF4-FFF2-40B4-BE49-F238E27FC236}">
                <a16:creationId xmlns:a16="http://schemas.microsoft.com/office/drawing/2014/main" id="{21BF70BC-B12F-45AB-80B1-7C930514B2C6}"/>
              </a:ext>
            </a:extLst>
          </p:cNvPr>
          <p:cNvSpPr txBox="1"/>
          <p:nvPr/>
        </p:nvSpPr>
        <p:spPr>
          <a:xfrm>
            <a:off x="5692535" y="3124572"/>
            <a:ext cx="1040463" cy="2677656"/>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Self-evaluation</a:t>
            </a:r>
          </a:p>
          <a:p>
            <a:pPr algn="ctr"/>
            <a:endParaRPr lang="en-US" sz="1200" dirty="0">
              <a:solidFill>
                <a:schemeClr val="bg1"/>
              </a:solidFill>
              <a:latin typeface="Century Gothic" panose="020B0502020202020204" pitchFamily="34" charset="0"/>
            </a:endParaRPr>
          </a:p>
          <a:p>
            <a:pPr algn="ctr"/>
            <a:r>
              <a:rPr lang="en-US" sz="1200" dirty="0">
                <a:solidFill>
                  <a:schemeClr val="bg1"/>
                </a:solidFill>
                <a:latin typeface="Century Gothic" panose="020B0502020202020204" pitchFamily="34" charset="0"/>
              </a:rPr>
              <a:t>Partner/ Group work</a:t>
            </a:r>
          </a:p>
          <a:p>
            <a:pPr algn="ctr"/>
            <a:endParaRPr lang="en-US" sz="1200" dirty="0">
              <a:solidFill>
                <a:schemeClr val="bg1"/>
              </a:solidFill>
              <a:latin typeface="Century Gothic" panose="020B0502020202020204" pitchFamily="34" charset="0"/>
            </a:endParaRPr>
          </a:p>
          <a:p>
            <a:pPr algn="ctr"/>
            <a:r>
              <a:rPr lang="en-US" sz="1200" dirty="0">
                <a:solidFill>
                  <a:schemeClr val="bg1"/>
                </a:solidFill>
                <a:latin typeface="Century Gothic" panose="020B0502020202020204" pitchFamily="34" charset="0"/>
              </a:rPr>
              <a:t>Guided instruction</a:t>
            </a:r>
          </a:p>
          <a:p>
            <a:pPr algn="ctr"/>
            <a:endParaRPr lang="en-US" sz="1200" dirty="0">
              <a:solidFill>
                <a:schemeClr val="bg1"/>
              </a:solidFill>
              <a:latin typeface="Century Gothic" panose="020B0502020202020204" pitchFamily="34" charset="0"/>
            </a:endParaRPr>
          </a:p>
          <a:p>
            <a:pPr algn="ctr"/>
            <a:r>
              <a:rPr lang="en-US" sz="1200" dirty="0">
                <a:solidFill>
                  <a:schemeClr val="bg1"/>
                </a:solidFill>
                <a:latin typeface="Century Gothic" panose="020B0502020202020204" pitchFamily="34" charset="0"/>
              </a:rPr>
              <a:t>Student-led instruction</a:t>
            </a:r>
          </a:p>
          <a:p>
            <a:pPr algn="ctr"/>
            <a:endParaRPr lang="en-US" sz="1200" dirty="0">
              <a:solidFill>
                <a:schemeClr val="bg1"/>
              </a:solidFill>
              <a:latin typeface="Century Gothic" panose="020B0502020202020204" pitchFamily="34" charset="0"/>
            </a:endParaRPr>
          </a:p>
          <a:p>
            <a:pPr algn="ctr"/>
            <a:endParaRPr lang="en-US" sz="1200" dirty="0">
              <a:solidFill>
                <a:schemeClr val="bg1"/>
              </a:solidFill>
              <a:latin typeface="Century Gothic" panose="020B0502020202020204" pitchFamily="34" charset="0"/>
            </a:endParaRPr>
          </a:p>
        </p:txBody>
      </p:sp>
      <p:sp>
        <p:nvSpPr>
          <p:cNvPr id="5" name="Rectangle 4">
            <a:extLst>
              <a:ext uri="{FF2B5EF4-FFF2-40B4-BE49-F238E27FC236}">
                <a16:creationId xmlns:a16="http://schemas.microsoft.com/office/drawing/2014/main" id="{CB9F6C89-632C-41DD-850C-A11C7C6BC4AE}"/>
              </a:ext>
            </a:extLst>
          </p:cNvPr>
          <p:cNvSpPr/>
          <p:nvPr/>
        </p:nvSpPr>
        <p:spPr>
          <a:xfrm>
            <a:off x="5579165" y="2855810"/>
            <a:ext cx="1285461" cy="298174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018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51">
            <a:extLst>
              <a:ext uri="{FF2B5EF4-FFF2-40B4-BE49-F238E27FC236}">
                <a16:creationId xmlns:a16="http://schemas.microsoft.com/office/drawing/2014/main" id="{5E0D0E5A-6E97-46A9-AF74-EAEA1E044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9417" y="6756322"/>
            <a:ext cx="5657849" cy="101678"/>
          </a:xfrm>
          <a:custGeom>
            <a:avLst/>
            <a:gdLst>
              <a:gd name="connsiteX0" fmla="*/ 0 w 2374107"/>
              <a:gd name="connsiteY0" fmla="*/ 0 h 45719"/>
              <a:gd name="connsiteX1" fmla="*/ 2374107 w 2374107"/>
              <a:gd name="connsiteY1" fmla="*/ 0 h 45719"/>
              <a:gd name="connsiteX2" fmla="*/ 2374107 w 2374107"/>
              <a:gd name="connsiteY2" fmla="*/ 45719 h 45719"/>
              <a:gd name="connsiteX3" fmla="*/ 0 w 2374107"/>
              <a:gd name="connsiteY3" fmla="*/ 45719 h 45719"/>
              <a:gd name="connsiteX4" fmla="*/ 0 w 2374107"/>
              <a:gd name="connsiteY4" fmla="*/ 0 h 45719"/>
              <a:gd name="connsiteX0" fmla="*/ 0 w 2430067"/>
              <a:gd name="connsiteY0" fmla="*/ 0 h 64769"/>
              <a:gd name="connsiteX1" fmla="*/ 2430067 w 2430067"/>
              <a:gd name="connsiteY1" fmla="*/ 19050 h 64769"/>
              <a:gd name="connsiteX2" fmla="*/ 2430067 w 2430067"/>
              <a:gd name="connsiteY2" fmla="*/ 64769 h 64769"/>
              <a:gd name="connsiteX3" fmla="*/ 55960 w 2430067"/>
              <a:gd name="connsiteY3" fmla="*/ 64769 h 64769"/>
              <a:gd name="connsiteX4" fmla="*/ 0 w 2430067"/>
              <a:gd name="connsiteY4" fmla="*/ 0 h 64769"/>
              <a:gd name="connsiteX0" fmla="*/ 0 w 2431088"/>
              <a:gd name="connsiteY0" fmla="*/ 0 h 94534"/>
              <a:gd name="connsiteX1" fmla="*/ 2431088 w 2431088"/>
              <a:gd name="connsiteY1" fmla="*/ 48815 h 94534"/>
              <a:gd name="connsiteX2" fmla="*/ 2431088 w 2431088"/>
              <a:gd name="connsiteY2" fmla="*/ 94534 h 94534"/>
              <a:gd name="connsiteX3" fmla="*/ 56981 w 2431088"/>
              <a:gd name="connsiteY3" fmla="*/ 94534 h 94534"/>
              <a:gd name="connsiteX4" fmla="*/ 0 w 2431088"/>
              <a:gd name="connsiteY4" fmla="*/ 0 h 94534"/>
              <a:gd name="connsiteX0" fmla="*/ 0 w 2425473"/>
              <a:gd name="connsiteY0" fmla="*/ 0 h 101678"/>
              <a:gd name="connsiteX1" fmla="*/ 2425473 w 2425473"/>
              <a:gd name="connsiteY1" fmla="*/ 55959 h 101678"/>
              <a:gd name="connsiteX2" fmla="*/ 2425473 w 2425473"/>
              <a:gd name="connsiteY2" fmla="*/ 101678 h 101678"/>
              <a:gd name="connsiteX3" fmla="*/ 51366 w 2425473"/>
              <a:gd name="connsiteY3" fmla="*/ 101678 h 101678"/>
              <a:gd name="connsiteX4" fmla="*/ 0 w 2425473"/>
              <a:gd name="connsiteY4" fmla="*/ 0 h 101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473" h="101678">
                <a:moveTo>
                  <a:pt x="0" y="0"/>
                </a:moveTo>
                <a:lnTo>
                  <a:pt x="2425473" y="55959"/>
                </a:lnTo>
                <a:lnTo>
                  <a:pt x="2425473" y="101678"/>
                </a:lnTo>
                <a:lnTo>
                  <a:pt x="51366" y="10167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2">
            <a:extLst>
              <a:ext uri="{FF2B5EF4-FFF2-40B4-BE49-F238E27FC236}">
                <a16:creationId xmlns:a16="http://schemas.microsoft.com/office/drawing/2014/main" id="{E197A7FD-CD8D-4609-AE35-64C89063E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8697" y="6809135"/>
            <a:ext cx="160496" cy="48864"/>
          </a:xfrm>
          <a:custGeom>
            <a:avLst/>
            <a:gdLst>
              <a:gd name="connsiteX0" fmla="*/ 0 w 91440"/>
              <a:gd name="connsiteY0" fmla="*/ 0 h 27432"/>
              <a:gd name="connsiteX1" fmla="*/ 91440 w 91440"/>
              <a:gd name="connsiteY1" fmla="*/ 0 h 27432"/>
              <a:gd name="connsiteX2" fmla="*/ 91440 w 91440"/>
              <a:gd name="connsiteY2" fmla="*/ 27432 h 27432"/>
              <a:gd name="connsiteX3" fmla="*/ 0 w 91440"/>
              <a:gd name="connsiteY3" fmla="*/ 27432 h 27432"/>
              <a:gd name="connsiteX4" fmla="*/ 0 w 91440"/>
              <a:gd name="connsiteY4" fmla="*/ 0 h 27432"/>
              <a:gd name="connsiteX0" fmla="*/ 0 w 128350"/>
              <a:gd name="connsiteY0" fmla="*/ 0 h 36957"/>
              <a:gd name="connsiteX1" fmla="*/ 128350 w 128350"/>
              <a:gd name="connsiteY1" fmla="*/ 9525 h 36957"/>
              <a:gd name="connsiteX2" fmla="*/ 128350 w 128350"/>
              <a:gd name="connsiteY2" fmla="*/ 36957 h 36957"/>
              <a:gd name="connsiteX3" fmla="*/ 36910 w 128350"/>
              <a:gd name="connsiteY3" fmla="*/ 36957 h 36957"/>
              <a:gd name="connsiteX4" fmla="*/ 0 w 128350"/>
              <a:gd name="connsiteY4" fmla="*/ 0 h 36957"/>
              <a:gd name="connsiteX0" fmla="*/ 0 w 128350"/>
              <a:gd name="connsiteY0" fmla="*/ 0 h 36957"/>
              <a:gd name="connsiteX1" fmla="*/ 83106 w 128350"/>
              <a:gd name="connsiteY1" fmla="*/ 11906 h 36957"/>
              <a:gd name="connsiteX2" fmla="*/ 128350 w 128350"/>
              <a:gd name="connsiteY2" fmla="*/ 36957 h 36957"/>
              <a:gd name="connsiteX3" fmla="*/ 36910 w 128350"/>
              <a:gd name="connsiteY3" fmla="*/ 36957 h 36957"/>
              <a:gd name="connsiteX4" fmla="*/ 0 w 128350"/>
              <a:gd name="connsiteY4" fmla="*/ 0 h 36957"/>
              <a:gd name="connsiteX0" fmla="*/ 0 w 162878"/>
              <a:gd name="connsiteY0" fmla="*/ 0 h 44101"/>
              <a:gd name="connsiteX1" fmla="*/ 117634 w 162878"/>
              <a:gd name="connsiteY1" fmla="*/ 19050 h 44101"/>
              <a:gd name="connsiteX2" fmla="*/ 162878 w 162878"/>
              <a:gd name="connsiteY2" fmla="*/ 44101 h 44101"/>
              <a:gd name="connsiteX3" fmla="*/ 71438 w 162878"/>
              <a:gd name="connsiteY3" fmla="*/ 44101 h 44101"/>
              <a:gd name="connsiteX4" fmla="*/ 0 w 162878"/>
              <a:gd name="connsiteY4" fmla="*/ 0 h 44101"/>
              <a:gd name="connsiteX0" fmla="*/ 0 w 160496"/>
              <a:gd name="connsiteY0" fmla="*/ 0 h 48864"/>
              <a:gd name="connsiteX1" fmla="*/ 115252 w 160496"/>
              <a:gd name="connsiteY1" fmla="*/ 23813 h 48864"/>
              <a:gd name="connsiteX2" fmla="*/ 160496 w 160496"/>
              <a:gd name="connsiteY2" fmla="*/ 48864 h 48864"/>
              <a:gd name="connsiteX3" fmla="*/ 69056 w 160496"/>
              <a:gd name="connsiteY3" fmla="*/ 48864 h 48864"/>
              <a:gd name="connsiteX4" fmla="*/ 0 w 160496"/>
              <a:gd name="connsiteY4" fmla="*/ 0 h 48864"/>
              <a:gd name="connsiteX0" fmla="*/ 0 w 160496"/>
              <a:gd name="connsiteY0" fmla="*/ 0 h 48864"/>
              <a:gd name="connsiteX1" fmla="*/ 115252 w 160496"/>
              <a:gd name="connsiteY1" fmla="*/ 23813 h 48864"/>
              <a:gd name="connsiteX2" fmla="*/ 160496 w 160496"/>
              <a:gd name="connsiteY2" fmla="*/ 48864 h 48864"/>
              <a:gd name="connsiteX3" fmla="*/ 61912 w 160496"/>
              <a:gd name="connsiteY3" fmla="*/ 48864 h 48864"/>
              <a:gd name="connsiteX4" fmla="*/ 0 w 160496"/>
              <a:gd name="connsiteY4" fmla="*/ 0 h 4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496" h="48864">
                <a:moveTo>
                  <a:pt x="0" y="0"/>
                </a:moveTo>
                <a:lnTo>
                  <a:pt x="115252" y="23813"/>
                </a:lnTo>
                <a:lnTo>
                  <a:pt x="160496" y="48864"/>
                </a:lnTo>
                <a:lnTo>
                  <a:pt x="61912" y="48864"/>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3EBF936-2624-4415-8B85-5B7115C197D6}"/>
              </a:ext>
            </a:extLst>
          </p:cNvPr>
          <p:cNvSpPr>
            <a:spLocks noGrp="1"/>
          </p:cNvSpPr>
          <p:nvPr>
            <p:ph type="ctrTitle"/>
          </p:nvPr>
        </p:nvSpPr>
        <p:spPr>
          <a:xfrm>
            <a:off x="2558716" y="955309"/>
            <a:ext cx="7074568" cy="2898975"/>
          </a:xfrm>
        </p:spPr>
        <p:txBody>
          <a:bodyPr>
            <a:normAutofit/>
          </a:bodyPr>
          <a:lstStyle/>
          <a:p>
            <a:pPr algn="ctr"/>
            <a:r>
              <a:rPr lang="en-US" sz="8800" dirty="0">
                <a:solidFill>
                  <a:srgbClr val="FFFFFF"/>
                </a:solidFill>
              </a:rPr>
              <a:t>Classroom Application</a:t>
            </a:r>
          </a:p>
        </p:txBody>
      </p:sp>
      <p:sp>
        <p:nvSpPr>
          <p:cNvPr id="3" name="Subtitle 2">
            <a:extLst>
              <a:ext uri="{FF2B5EF4-FFF2-40B4-BE49-F238E27FC236}">
                <a16:creationId xmlns:a16="http://schemas.microsoft.com/office/drawing/2014/main" id="{71EBF621-4D75-40E6-95CC-3273FDA4E015}"/>
              </a:ext>
            </a:extLst>
          </p:cNvPr>
          <p:cNvSpPr>
            <a:spLocks noGrp="1"/>
          </p:cNvSpPr>
          <p:nvPr>
            <p:ph type="subTitle" idx="1"/>
          </p:nvPr>
        </p:nvSpPr>
        <p:spPr>
          <a:xfrm>
            <a:off x="2634916" y="4533813"/>
            <a:ext cx="6930189" cy="938463"/>
          </a:xfrm>
        </p:spPr>
        <p:txBody>
          <a:bodyPr>
            <a:normAutofit fontScale="92500"/>
          </a:bodyPr>
          <a:lstStyle/>
          <a:p>
            <a:pPr algn="ctr"/>
            <a:r>
              <a:rPr lang="en-US" sz="4400" dirty="0">
                <a:solidFill>
                  <a:schemeClr val="accent3"/>
                </a:solidFill>
              </a:rPr>
              <a:t>Lesson Design &amp; Implementation</a:t>
            </a:r>
          </a:p>
        </p:txBody>
      </p:sp>
      <p:sp>
        <p:nvSpPr>
          <p:cNvPr id="16" name="Rectangle 6">
            <a:extLst>
              <a:ext uri="{FF2B5EF4-FFF2-40B4-BE49-F238E27FC236}">
                <a16:creationId xmlns:a16="http://schemas.microsoft.com/office/drawing/2014/main" id="{C0B64B74-19BE-47D9-8BB8-7081BF0E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2834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7" name="Rectangle 2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C0B1BB-703B-4116-99EF-63CA2C2BDC7F}"/>
              </a:ext>
            </a:extLst>
          </p:cNvPr>
          <p:cNvSpPr>
            <a:spLocks noGrp="1"/>
          </p:cNvSpPr>
          <p:nvPr>
            <p:ph type="title"/>
          </p:nvPr>
        </p:nvSpPr>
        <p:spPr>
          <a:xfrm>
            <a:off x="630936" y="657467"/>
            <a:ext cx="4818888" cy="1446550"/>
          </a:xfrm>
          <a:noFill/>
        </p:spPr>
        <p:txBody>
          <a:bodyPr wrap="square" lIns="91440" tIns="45720" rIns="91440" bIns="45720">
            <a:spAutoFit/>
          </a:bodyPr>
          <a:lstStyle/>
          <a:p>
            <a:pPr defTabSz="457200"/>
            <a:r>
              <a:rPr lang="en-US" sz="4400" dirty="0">
                <a:ln w="0"/>
                <a:solidFill>
                  <a:schemeClr val="accent2"/>
                </a:solidFill>
                <a:effectLst>
                  <a:outerShdw blurRad="50800" dist="38100" dir="18900000" algn="bl" rotWithShape="0">
                    <a:prstClr val="black">
                      <a:alpha val="40000"/>
                    </a:prstClr>
                  </a:outerShdw>
                </a:effectLst>
                <a:ea typeface="+mn-ea"/>
                <a:cs typeface="+mn-cs"/>
              </a:rPr>
              <a:t>Lesson Design Groups</a:t>
            </a:r>
          </a:p>
        </p:txBody>
      </p:sp>
      <p:sp>
        <p:nvSpPr>
          <p:cNvPr id="3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34" name="Ink 3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34" name="Ink 3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pic>
        <p:nvPicPr>
          <p:cNvPr id="10" name="Graphic 9" descr="Dandelion outline">
            <a:extLst>
              <a:ext uri="{FF2B5EF4-FFF2-40B4-BE49-F238E27FC236}">
                <a16:creationId xmlns:a16="http://schemas.microsoft.com/office/drawing/2014/main" id="{1C5F379C-CBEE-467B-A5F0-F3013F80CE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9048" y="699516"/>
            <a:ext cx="5458968" cy="5458968"/>
          </a:xfrm>
          <a:prstGeom prst="rect">
            <a:avLst/>
          </a:prstGeom>
        </p:spPr>
      </p:pic>
      <p:graphicFrame>
        <p:nvGraphicFramePr>
          <p:cNvPr id="19" name="Content Placeholder 3">
            <a:extLst>
              <a:ext uri="{FF2B5EF4-FFF2-40B4-BE49-F238E27FC236}">
                <a16:creationId xmlns:a16="http://schemas.microsoft.com/office/drawing/2014/main" id="{766BEA14-0E8D-4948-A98D-7CAB05E01A64}"/>
              </a:ext>
            </a:extLst>
          </p:cNvPr>
          <p:cNvGraphicFramePr>
            <a:graphicFrameLocks noGrp="1"/>
          </p:cNvGraphicFramePr>
          <p:nvPr>
            <p:ph sz="half" idx="2"/>
            <p:extLst>
              <p:ext uri="{D42A27DB-BD31-4B8C-83A1-F6EECF244321}">
                <p14:modId xmlns:p14="http://schemas.microsoft.com/office/powerpoint/2010/main" val="1057982441"/>
              </p:ext>
            </p:extLst>
          </p:nvPr>
        </p:nvGraphicFramePr>
        <p:xfrm>
          <a:off x="630936" y="2660904"/>
          <a:ext cx="4818888" cy="35478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14956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D835D0-20E0-4441-B3C7-9C9536E05016}"/>
              </a:ext>
            </a:extLst>
          </p:cNvPr>
          <p:cNvSpPr/>
          <p:nvPr/>
        </p:nvSpPr>
        <p:spPr>
          <a:xfrm>
            <a:off x="1541825" y="2837365"/>
            <a:ext cx="2507813" cy="251817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reeform: Shape 3">
            <a:extLst>
              <a:ext uri="{FF2B5EF4-FFF2-40B4-BE49-F238E27FC236}">
                <a16:creationId xmlns:a16="http://schemas.microsoft.com/office/drawing/2014/main" id="{0C791916-9138-4EB4-B1B1-2C6B7B711FCD}"/>
              </a:ext>
            </a:extLst>
          </p:cNvPr>
          <p:cNvSpPr/>
          <p:nvPr/>
        </p:nvSpPr>
        <p:spPr>
          <a:xfrm>
            <a:off x="2122285" y="3360003"/>
            <a:ext cx="1681435" cy="1167663"/>
          </a:xfrm>
          <a:custGeom>
            <a:avLst/>
            <a:gdLst>
              <a:gd name="connsiteX0" fmla="*/ 1745468 w 1848142"/>
              <a:gd name="connsiteY0" fmla="*/ 0 h 1283432"/>
              <a:gd name="connsiteX1" fmla="*/ 102675 w 1848142"/>
              <a:gd name="connsiteY1" fmla="*/ 0 h 1283432"/>
              <a:gd name="connsiteX2" fmla="*/ 0 w 1848142"/>
              <a:gd name="connsiteY2" fmla="*/ 102675 h 1283432"/>
              <a:gd name="connsiteX3" fmla="*/ 0 w 1848142"/>
              <a:gd name="connsiteY3" fmla="*/ 474870 h 1283432"/>
              <a:gd name="connsiteX4" fmla="*/ 92407 w 1848142"/>
              <a:gd name="connsiteY4" fmla="*/ 462036 h 1283432"/>
              <a:gd name="connsiteX5" fmla="*/ 154012 w 1848142"/>
              <a:gd name="connsiteY5" fmla="*/ 467169 h 1283432"/>
              <a:gd name="connsiteX6" fmla="*/ 154012 w 1848142"/>
              <a:gd name="connsiteY6" fmla="*/ 154012 h 1283432"/>
              <a:gd name="connsiteX7" fmla="*/ 1694131 w 1848142"/>
              <a:gd name="connsiteY7" fmla="*/ 154012 h 1283432"/>
              <a:gd name="connsiteX8" fmla="*/ 1694131 w 1848142"/>
              <a:gd name="connsiteY8" fmla="*/ 1129420 h 1283432"/>
              <a:gd name="connsiteX9" fmla="*/ 823964 w 1848142"/>
              <a:gd name="connsiteY9" fmla="*/ 1129420 h 1283432"/>
              <a:gd name="connsiteX10" fmla="*/ 677652 w 1848142"/>
              <a:gd name="connsiteY10" fmla="*/ 1283432 h 1283432"/>
              <a:gd name="connsiteX11" fmla="*/ 1745468 w 1848142"/>
              <a:gd name="connsiteY11" fmla="*/ 1283432 h 1283432"/>
              <a:gd name="connsiteX12" fmla="*/ 1848143 w 1848142"/>
              <a:gd name="connsiteY12" fmla="*/ 1180758 h 1283432"/>
              <a:gd name="connsiteX13" fmla="*/ 1848143 w 1848142"/>
              <a:gd name="connsiteY13" fmla="*/ 102675 h 1283432"/>
              <a:gd name="connsiteX14" fmla="*/ 1745468 w 1848142"/>
              <a:gd name="connsiteY14" fmla="*/ 0 h 12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48142" h="1283432">
                <a:moveTo>
                  <a:pt x="1745468" y="0"/>
                </a:moveTo>
                <a:lnTo>
                  <a:pt x="102675" y="0"/>
                </a:lnTo>
                <a:cubicBezTo>
                  <a:pt x="46204" y="0"/>
                  <a:pt x="0" y="46204"/>
                  <a:pt x="0" y="102675"/>
                </a:cubicBezTo>
                <a:lnTo>
                  <a:pt x="0" y="474870"/>
                </a:lnTo>
                <a:cubicBezTo>
                  <a:pt x="28236" y="467169"/>
                  <a:pt x="61605" y="462036"/>
                  <a:pt x="92407" y="462036"/>
                </a:cubicBezTo>
                <a:cubicBezTo>
                  <a:pt x="112942" y="462036"/>
                  <a:pt x="133477" y="464602"/>
                  <a:pt x="154012" y="467169"/>
                </a:cubicBezTo>
                <a:lnTo>
                  <a:pt x="154012" y="154012"/>
                </a:lnTo>
                <a:lnTo>
                  <a:pt x="1694131" y="154012"/>
                </a:lnTo>
                <a:lnTo>
                  <a:pt x="1694131" y="1129420"/>
                </a:lnTo>
                <a:lnTo>
                  <a:pt x="823964" y="1129420"/>
                </a:lnTo>
                <a:lnTo>
                  <a:pt x="677652" y="1283432"/>
                </a:lnTo>
                <a:lnTo>
                  <a:pt x="1745468" y="1283432"/>
                </a:lnTo>
                <a:cubicBezTo>
                  <a:pt x="1801939" y="1283432"/>
                  <a:pt x="1848143" y="1237229"/>
                  <a:pt x="1848143" y="1180758"/>
                </a:cubicBezTo>
                <a:lnTo>
                  <a:pt x="1848143" y="102675"/>
                </a:lnTo>
                <a:cubicBezTo>
                  <a:pt x="1848143" y="46204"/>
                  <a:pt x="1801939" y="0"/>
                  <a:pt x="1745468" y="0"/>
                </a:cubicBezTo>
              </a:path>
            </a:pathLst>
          </a:custGeom>
          <a:solidFill>
            <a:schemeClr val="bg1"/>
          </a:solidFill>
          <a:ln w="25598"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62BA870B-1278-4F6A-A2C8-FE4D729F7FFC}"/>
              </a:ext>
            </a:extLst>
          </p:cNvPr>
          <p:cNvSpPr/>
          <p:nvPr/>
        </p:nvSpPr>
        <p:spPr>
          <a:xfrm>
            <a:off x="2010145" y="3873775"/>
            <a:ext cx="397049" cy="397005"/>
          </a:xfrm>
          <a:custGeom>
            <a:avLst/>
            <a:gdLst>
              <a:gd name="connsiteX0" fmla="*/ 218232 w 436415"/>
              <a:gd name="connsiteY0" fmla="*/ 436367 h 436366"/>
              <a:gd name="connsiteX1" fmla="*/ 436415 w 436415"/>
              <a:gd name="connsiteY1" fmla="*/ 218183 h 436366"/>
              <a:gd name="connsiteX2" fmla="*/ 218232 w 436415"/>
              <a:gd name="connsiteY2" fmla="*/ 0 h 436366"/>
              <a:gd name="connsiteX3" fmla="*/ 48 w 436415"/>
              <a:gd name="connsiteY3" fmla="*/ 218183 h 436366"/>
              <a:gd name="connsiteX4" fmla="*/ 218232 w 436415"/>
              <a:gd name="connsiteY4" fmla="*/ 436367 h 4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15" h="436366">
                <a:moveTo>
                  <a:pt x="218232" y="436367"/>
                </a:moveTo>
                <a:cubicBezTo>
                  <a:pt x="338874" y="436367"/>
                  <a:pt x="436415" y="338826"/>
                  <a:pt x="436415" y="218183"/>
                </a:cubicBezTo>
                <a:cubicBezTo>
                  <a:pt x="436415" y="97541"/>
                  <a:pt x="338874" y="0"/>
                  <a:pt x="218232" y="0"/>
                </a:cubicBezTo>
                <a:cubicBezTo>
                  <a:pt x="97589" y="0"/>
                  <a:pt x="48" y="97541"/>
                  <a:pt x="48" y="218183"/>
                </a:cubicBezTo>
                <a:cubicBezTo>
                  <a:pt x="-2519" y="338826"/>
                  <a:pt x="97589" y="436367"/>
                  <a:pt x="218232" y="436367"/>
                </a:cubicBezTo>
              </a:path>
            </a:pathLst>
          </a:custGeom>
          <a:solidFill>
            <a:schemeClr val="bg1"/>
          </a:solidFill>
          <a:ln w="25598"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78F45A2F-FBB2-4131-8621-CDAD133456CE}"/>
              </a:ext>
            </a:extLst>
          </p:cNvPr>
          <p:cNvSpPr/>
          <p:nvPr/>
        </p:nvSpPr>
        <p:spPr>
          <a:xfrm>
            <a:off x="1757974" y="3994176"/>
            <a:ext cx="1229430" cy="720317"/>
          </a:xfrm>
          <a:custGeom>
            <a:avLst/>
            <a:gdLst>
              <a:gd name="connsiteX0" fmla="*/ 1334770 w 1351323"/>
              <a:gd name="connsiteY0" fmla="*/ 49909 h 791733"/>
              <a:gd name="connsiteX1" fmla="*/ 1183325 w 1351323"/>
              <a:gd name="connsiteY1" fmla="*/ 16540 h 791733"/>
              <a:gd name="connsiteX2" fmla="*/ 1162790 w 1351323"/>
              <a:gd name="connsiteY2" fmla="*/ 37075 h 791733"/>
              <a:gd name="connsiteX3" fmla="*/ 788028 w 1351323"/>
              <a:gd name="connsiteY3" fmla="*/ 427239 h 791733"/>
              <a:gd name="connsiteX4" fmla="*/ 675085 w 1351323"/>
              <a:gd name="connsiteY4" fmla="*/ 381035 h 791733"/>
              <a:gd name="connsiteX5" fmla="*/ 495405 w 1351323"/>
              <a:gd name="connsiteY5" fmla="*/ 357933 h 791733"/>
              <a:gd name="connsiteX6" fmla="*/ 315724 w 1351323"/>
              <a:gd name="connsiteY6" fmla="*/ 386169 h 791733"/>
              <a:gd name="connsiteX7" fmla="*/ 87273 w 1351323"/>
              <a:gd name="connsiteY7" fmla="*/ 506811 h 791733"/>
              <a:gd name="connsiteX8" fmla="*/ 53904 w 1351323"/>
              <a:gd name="connsiteY8" fmla="*/ 565849 h 791733"/>
              <a:gd name="connsiteX9" fmla="*/ 0 w 1351323"/>
              <a:gd name="connsiteY9" fmla="*/ 791733 h 791733"/>
              <a:gd name="connsiteX10" fmla="*/ 767493 w 1351323"/>
              <a:gd name="connsiteY10" fmla="*/ 791733 h 791733"/>
              <a:gd name="connsiteX11" fmla="*/ 767493 w 1351323"/>
              <a:gd name="connsiteY11" fmla="*/ 789167 h 791733"/>
              <a:gd name="connsiteX12" fmla="*/ 985676 w 1351323"/>
              <a:gd name="connsiteY12" fmla="*/ 535047 h 791733"/>
              <a:gd name="connsiteX13" fmla="*/ 1321935 w 1351323"/>
              <a:gd name="connsiteY13" fmla="*/ 180820 h 791733"/>
              <a:gd name="connsiteX14" fmla="*/ 1334770 w 1351323"/>
              <a:gd name="connsiteY14" fmla="*/ 49909 h 79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1323" h="791733">
                <a:moveTo>
                  <a:pt x="1334770" y="49909"/>
                </a:moveTo>
                <a:cubicBezTo>
                  <a:pt x="1301400" y="-1428"/>
                  <a:pt x="1234662" y="-14262"/>
                  <a:pt x="1183325" y="16540"/>
                </a:cubicBezTo>
                <a:cubicBezTo>
                  <a:pt x="1173057" y="21674"/>
                  <a:pt x="1167923" y="31941"/>
                  <a:pt x="1162790" y="37075"/>
                </a:cubicBezTo>
                <a:lnTo>
                  <a:pt x="788028" y="427239"/>
                </a:lnTo>
                <a:cubicBezTo>
                  <a:pt x="752091" y="409270"/>
                  <a:pt x="713588" y="393869"/>
                  <a:pt x="675085" y="381035"/>
                </a:cubicBezTo>
                <a:cubicBezTo>
                  <a:pt x="616048" y="370768"/>
                  <a:pt x="554443" y="357933"/>
                  <a:pt x="495405" y="357933"/>
                </a:cubicBezTo>
                <a:cubicBezTo>
                  <a:pt x="436367" y="357933"/>
                  <a:pt x="374762" y="368201"/>
                  <a:pt x="315724" y="386169"/>
                </a:cubicBezTo>
                <a:cubicBezTo>
                  <a:pt x="228451" y="409270"/>
                  <a:pt x="151445" y="452907"/>
                  <a:pt x="87273" y="506811"/>
                </a:cubicBezTo>
                <a:cubicBezTo>
                  <a:pt x="71872" y="522213"/>
                  <a:pt x="59038" y="545314"/>
                  <a:pt x="53904" y="565849"/>
                </a:cubicBezTo>
                <a:lnTo>
                  <a:pt x="0" y="791733"/>
                </a:lnTo>
                <a:lnTo>
                  <a:pt x="767493" y="791733"/>
                </a:lnTo>
                <a:lnTo>
                  <a:pt x="767493" y="789167"/>
                </a:lnTo>
                <a:lnTo>
                  <a:pt x="985676" y="535047"/>
                </a:lnTo>
                <a:lnTo>
                  <a:pt x="1321935" y="180820"/>
                </a:lnTo>
                <a:cubicBezTo>
                  <a:pt x="1352738" y="150017"/>
                  <a:pt x="1363005" y="90979"/>
                  <a:pt x="1334770" y="49909"/>
                </a:cubicBezTo>
              </a:path>
            </a:pathLst>
          </a:custGeom>
          <a:solidFill>
            <a:schemeClr val="bg1"/>
          </a:solidFill>
          <a:ln w="25598" cap="flat">
            <a:noFill/>
            <a:prstDash val="solid"/>
            <a:miter/>
          </a:ln>
        </p:spPr>
        <p:txBody>
          <a:bodyPr rtlCol="0" anchor="ctr"/>
          <a:lstStyle/>
          <a:p>
            <a:endParaRPr lang="en-US"/>
          </a:p>
        </p:txBody>
      </p:sp>
      <p:sp>
        <p:nvSpPr>
          <p:cNvPr id="8" name="Oval 7">
            <a:extLst>
              <a:ext uri="{FF2B5EF4-FFF2-40B4-BE49-F238E27FC236}">
                <a16:creationId xmlns:a16="http://schemas.microsoft.com/office/drawing/2014/main" id="{83338011-07B2-426A-B4E7-33F57EA670F5}"/>
              </a:ext>
            </a:extLst>
          </p:cNvPr>
          <p:cNvSpPr/>
          <p:nvPr/>
        </p:nvSpPr>
        <p:spPr>
          <a:xfrm>
            <a:off x="4798672" y="2824748"/>
            <a:ext cx="2507813" cy="2518176"/>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Users with solid fill">
            <a:extLst>
              <a:ext uri="{FF2B5EF4-FFF2-40B4-BE49-F238E27FC236}">
                <a16:creationId xmlns:a16="http://schemas.microsoft.com/office/drawing/2014/main" id="{2FF49890-F378-4EC8-92B2-CDDC069FEC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31622" y="2962879"/>
            <a:ext cx="2241914" cy="2241913"/>
          </a:xfrm>
          <a:prstGeom prst="rect">
            <a:avLst/>
          </a:prstGeom>
        </p:spPr>
      </p:pic>
      <p:sp>
        <p:nvSpPr>
          <p:cNvPr id="11" name="Oval 10">
            <a:extLst>
              <a:ext uri="{FF2B5EF4-FFF2-40B4-BE49-F238E27FC236}">
                <a16:creationId xmlns:a16="http://schemas.microsoft.com/office/drawing/2014/main" id="{23C9C994-658A-4CBF-A2A9-B12700E49608}"/>
              </a:ext>
            </a:extLst>
          </p:cNvPr>
          <p:cNvSpPr/>
          <p:nvPr/>
        </p:nvSpPr>
        <p:spPr>
          <a:xfrm>
            <a:off x="8055519" y="2837365"/>
            <a:ext cx="2507813" cy="2518176"/>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Chat with solid fill">
            <a:extLst>
              <a:ext uri="{FF2B5EF4-FFF2-40B4-BE49-F238E27FC236}">
                <a16:creationId xmlns:a16="http://schemas.microsoft.com/office/drawing/2014/main" id="{333BAEE8-BFBD-432D-9E4C-36C0FBEE59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07926" y="3049330"/>
            <a:ext cx="2241914" cy="2241913"/>
          </a:xfrm>
          <a:prstGeom prst="rect">
            <a:avLst/>
          </a:prstGeom>
        </p:spPr>
      </p:pic>
      <p:sp>
        <p:nvSpPr>
          <p:cNvPr id="16" name="TextBox 15">
            <a:extLst>
              <a:ext uri="{FF2B5EF4-FFF2-40B4-BE49-F238E27FC236}">
                <a16:creationId xmlns:a16="http://schemas.microsoft.com/office/drawing/2014/main" id="{F230D2E0-767A-47F7-A5B0-740217680BB5}"/>
              </a:ext>
            </a:extLst>
          </p:cNvPr>
          <p:cNvSpPr txBox="1"/>
          <p:nvPr/>
        </p:nvSpPr>
        <p:spPr>
          <a:xfrm>
            <a:off x="1260013" y="5567534"/>
            <a:ext cx="3167270" cy="646331"/>
          </a:xfrm>
          <a:prstGeom prst="rect">
            <a:avLst/>
          </a:prstGeom>
          <a:noFill/>
        </p:spPr>
        <p:txBody>
          <a:bodyPr wrap="square" rtlCol="0">
            <a:spAutoFit/>
          </a:bodyPr>
          <a:lstStyle/>
          <a:p>
            <a:pPr algn="ctr"/>
            <a:r>
              <a:rPr lang="en-US" dirty="0">
                <a:solidFill>
                  <a:schemeClr val="bg2">
                    <a:lumMod val="50000"/>
                  </a:schemeClr>
                </a:solidFill>
                <a:latin typeface="Century Gothic" panose="020B0502020202020204" pitchFamily="34" charset="0"/>
              </a:rPr>
              <a:t>Teach their lesson to colleagues</a:t>
            </a:r>
          </a:p>
        </p:txBody>
      </p:sp>
      <p:sp>
        <p:nvSpPr>
          <p:cNvPr id="17" name="TextBox 16">
            <a:extLst>
              <a:ext uri="{FF2B5EF4-FFF2-40B4-BE49-F238E27FC236}">
                <a16:creationId xmlns:a16="http://schemas.microsoft.com/office/drawing/2014/main" id="{6406799B-6FE3-496F-B261-F3FE0D258A4D}"/>
              </a:ext>
            </a:extLst>
          </p:cNvPr>
          <p:cNvSpPr txBox="1"/>
          <p:nvPr/>
        </p:nvSpPr>
        <p:spPr>
          <a:xfrm>
            <a:off x="4798672" y="5592044"/>
            <a:ext cx="2507813" cy="646331"/>
          </a:xfrm>
          <a:prstGeom prst="rect">
            <a:avLst/>
          </a:prstGeom>
          <a:noFill/>
        </p:spPr>
        <p:txBody>
          <a:bodyPr wrap="square" rtlCol="0">
            <a:spAutoFit/>
          </a:bodyPr>
          <a:lstStyle/>
          <a:p>
            <a:pPr algn="ctr"/>
            <a:r>
              <a:rPr lang="en-US" dirty="0">
                <a:solidFill>
                  <a:schemeClr val="bg2">
                    <a:lumMod val="50000"/>
                  </a:schemeClr>
                </a:solidFill>
                <a:latin typeface="Century Gothic" panose="020B0502020202020204" pitchFamily="34" charset="0"/>
              </a:rPr>
              <a:t>Act as students in mini-lessons</a:t>
            </a:r>
          </a:p>
        </p:txBody>
      </p:sp>
      <p:sp>
        <p:nvSpPr>
          <p:cNvPr id="18" name="TextBox 17">
            <a:extLst>
              <a:ext uri="{FF2B5EF4-FFF2-40B4-BE49-F238E27FC236}">
                <a16:creationId xmlns:a16="http://schemas.microsoft.com/office/drawing/2014/main" id="{8CC61390-BCFD-429F-B9C0-4DE010E5C587}"/>
              </a:ext>
            </a:extLst>
          </p:cNvPr>
          <p:cNvSpPr txBox="1"/>
          <p:nvPr/>
        </p:nvSpPr>
        <p:spPr>
          <a:xfrm>
            <a:off x="7677874" y="5567534"/>
            <a:ext cx="3302019" cy="646331"/>
          </a:xfrm>
          <a:prstGeom prst="rect">
            <a:avLst/>
          </a:prstGeom>
          <a:noFill/>
        </p:spPr>
        <p:txBody>
          <a:bodyPr wrap="square" rtlCol="0">
            <a:spAutoFit/>
          </a:bodyPr>
          <a:lstStyle/>
          <a:p>
            <a:pPr algn="ctr"/>
            <a:r>
              <a:rPr lang="en-US" dirty="0">
                <a:solidFill>
                  <a:schemeClr val="bg2">
                    <a:lumMod val="50000"/>
                  </a:schemeClr>
                </a:solidFill>
                <a:latin typeface="Century Gothic" panose="020B0502020202020204" pitchFamily="34" charset="0"/>
              </a:rPr>
              <a:t>Provide feedback on lessons and tool use</a:t>
            </a:r>
          </a:p>
        </p:txBody>
      </p:sp>
      <p:sp>
        <p:nvSpPr>
          <p:cNvPr id="19" name="Rectangle 18">
            <a:extLst>
              <a:ext uri="{FF2B5EF4-FFF2-40B4-BE49-F238E27FC236}">
                <a16:creationId xmlns:a16="http://schemas.microsoft.com/office/drawing/2014/main" id="{FF7A19DF-C0FF-4DA0-AA96-C89E50801CC1}"/>
              </a:ext>
            </a:extLst>
          </p:cNvPr>
          <p:cNvSpPr/>
          <p:nvPr/>
        </p:nvSpPr>
        <p:spPr>
          <a:xfrm>
            <a:off x="820127" y="301100"/>
            <a:ext cx="10551736" cy="1446550"/>
          </a:xfrm>
          <a:prstGeom prst="rect">
            <a:avLst/>
          </a:prstGeom>
          <a:noFill/>
        </p:spPr>
        <p:txBody>
          <a:bodyPr wrap="square" lIns="91440" tIns="45720" rIns="91440" bIns="45720">
            <a:spAutoFit/>
          </a:bodyPr>
          <a:lstStyle/>
          <a:p>
            <a:pPr algn="ctr"/>
            <a:r>
              <a:rPr lang="en-US" sz="8800" b="0" cap="none" spc="0" dirty="0">
                <a:ln w="0"/>
                <a:solidFill>
                  <a:schemeClr val="accent2"/>
                </a:solidFill>
                <a:effectLst>
                  <a:outerShdw blurRad="50800" dist="38100" dir="18900000" algn="bl" rotWithShape="0">
                    <a:prstClr val="black">
                      <a:alpha val="40000"/>
                    </a:prstClr>
                  </a:outerShdw>
                </a:effectLst>
                <a:latin typeface="+mj-lt"/>
              </a:rPr>
              <a:t>Lesson Practice</a:t>
            </a:r>
          </a:p>
        </p:txBody>
      </p:sp>
      <p:sp>
        <p:nvSpPr>
          <p:cNvPr id="20" name="TextBox 19">
            <a:extLst>
              <a:ext uri="{FF2B5EF4-FFF2-40B4-BE49-F238E27FC236}">
                <a16:creationId xmlns:a16="http://schemas.microsoft.com/office/drawing/2014/main" id="{270A26CF-78F1-4048-ABBA-D11940097AD7}"/>
              </a:ext>
            </a:extLst>
          </p:cNvPr>
          <p:cNvSpPr txBox="1"/>
          <p:nvPr/>
        </p:nvSpPr>
        <p:spPr>
          <a:xfrm>
            <a:off x="1212097" y="1762199"/>
            <a:ext cx="9767796" cy="707886"/>
          </a:xfrm>
          <a:prstGeom prst="rect">
            <a:avLst/>
          </a:prstGeom>
          <a:solidFill>
            <a:schemeClr val="accent1"/>
          </a:solidFill>
          <a:ln>
            <a:solidFill>
              <a:schemeClr val="bg2"/>
            </a:solidFill>
            <a:extLst>
              <a:ext uri="{C807C97D-BFC1-408E-A445-0C87EB9F89A2}">
                <ask:lineSketchStyleProps xmlns:ask="http://schemas.microsoft.com/office/drawing/2018/sketchyshapes" sd="981765707">
                  <a:custGeom>
                    <a:avLst/>
                    <a:gdLst>
                      <a:gd name="connsiteX0" fmla="*/ 0 w 9618580"/>
                      <a:gd name="connsiteY0" fmla="*/ 0 h 707886"/>
                      <a:gd name="connsiteX1" fmla="*/ 277241 w 9618580"/>
                      <a:gd name="connsiteY1" fmla="*/ 0 h 707886"/>
                      <a:gd name="connsiteX2" fmla="*/ 1035412 w 9618580"/>
                      <a:gd name="connsiteY2" fmla="*/ 0 h 707886"/>
                      <a:gd name="connsiteX3" fmla="*/ 1697396 w 9618580"/>
                      <a:gd name="connsiteY3" fmla="*/ 0 h 707886"/>
                      <a:gd name="connsiteX4" fmla="*/ 2359381 w 9618580"/>
                      <a:gd name="connsiteY4" fmla="*/ 0 h 707886"/>
                      <a:gd name="connsiteX5" fmla="*/ 3021366 w 9618580"/>
                      <a:gd name="connsiteY5" fmla="*/ 0 h 707886"/>
                      <a:gd name="connsiteX6" fmla="*/ 3394793 w 9618580"/>
                      <a:gd name="connsiteY6" fmla="*/ 0 h 707886"/>
                      <a:gd name="connsiteX7" fmla="*/ 3672034 w 9618580"/>
                      <a:gd name="connsiteY7" fmla="*/ 0 h 707886"/>
                      <a:gd name="connsiteX8" fmla="*/ 4045462 w 9618580"/>
                      <a:gd name="connsiteY8" fmla="*/ 0 h 707886"/>
                      <a:gd name="connsiteX9" fmla="*/ 4803632 w 9618580"/>
                      <a:gd name="connsiteY9" fmla="*/ 0 h 707886"/>
                      <a:gd name="connsiteX10" fmla="*/ 5177059 w 9618580"/>
                      <a:gd name="connsiteY10" fmla="*/ 0 h 707886"/>
                      <a:gd name="connsiteX11" fmla="*/ 5646672 w 9618580"/>
                      <a:gd name="connsiteY11" fmla="*/ 0 h 707886"/>
                      <a:gd name="connsiteX12" fmla="*/ 6212471 w 9618580"/>
                      <a:gd name="connsiteY12" fmla="*/ 0 h 707886"/>
                      <a:gd name="connsiteX13" fmla="*/ 6874456 w 9618580"/>
                      <a:gd name="connsiteY13" fmla="*/ 0 h 707886"/>
                      <a:gd name="connsiteX14" fmla="*/ 7536440 w 9618580"/>
                      <a:gd name="connsiteY14" fmla="*/ 0 h 707886"/>
                      <a:gd name="connsiteX15" fmla="*/ 7813682 w 9618580"/>
                      <a:gd name="connsiteY15" fmla="*/ 0 h 707886"/>
                      <a:gd name="connsiteX16" fmla="*/ 8283295 w 9618580"/>
                      <a:gd name="connsiteY16" fmla="*/ 0 h 707886"/>
                      <a:gd name="connsiteX17" fmla="*/ 8945279 w 9618580"/>
                      <a:gd name="connsiteY17" fmla="*/ 0 h 707886"/>
                      <a:gd name="connsiteX18" fmla="*/ 9618580 w 9618580"/>
                      <a:gd name="connsiteY18" fmla="*/ 0 h 707886"/>
                      <a:gd name="connsiteX19" fmla="*/ 9618580 w 9618580"/>
                      <a:gd name="connsiteY19" fmla="*/ 368101 h 707886"/>
                      <a:gd name="connsiteX20" fmla="*/ 9618580 w 9618580"/>
                      <a:gd name="connsiteY20" fmla="*/ 707886 h 707886"/>
                      <a:gd name="connsiteX21" fmla="*/ 9341339 w 9618580"/>
                      <a:gd name="connsiteY21" fmla="*/ 707886 h 707886"/>
                      <a:gd name="connsiteX22" fmla="*/ 8775540 w 9618580"/>
                      <a:gd name="connsiteY22" fmla="*/ 707886 h 707886"/>
                      <a:gd name="connsiteX23" fmla="*/ 8498298 w 9618580"/>
                      <a:gd name="connsiteY23" fmla="*/ 707886 h 707886"/>
                      <a:gd name="connsiteX24" fmla="*/ 7836314 w 9618580"/>
                      <a:gd name="connsiteY24" fmla="*/ 707886 h 707886"/>
                      <a:gd name="connsiteX25" fmla="*/ 7559072 w 9618580"/>
                      <a:gd name="connsiteY25" fmla="*/ 707886 h 707886"/>
                      <a:gd name="connsiteX26" fmla="*/ 6800902 w 9618580"/>
                      <a:gd name="connsiteY26" fmla="*/ 707886 h 707886"/>
                      <a:gd name="connsiteX27" fmla="*/ 6523660 w 9618580"/>
                      <a:gd name="connsiteY27" fmla="*/ 707886 h 707886"/>
                      <a:gd name="connsiteX28" fmla="*/ 5765490 w 9618580"/>
                      <a:gd name="connsiteY28" fmla="*/ 707886 h 707886"/>
                      <a:gd name="connsiteX29" fmla="*/ 5007320 w 9618580"/>
                      <a:gd name="connsiteY29" fmla="*/ 707886 h 707886"/>
                      <a:gd name="connsiteX30" fmla="*/ 4441521 w 9618580"/>
                      <a:gd name="connsiteY30" fmla="*/ 707886 h 707886"/>
                      <a:gd name="connsiteX31" fmla="*/ 4164279 w 9618580"/>
                      <a:gd name="connsiteY31" fmla="*/ 707886 h 707886"/>
                      <a:gd name="connsiteX32" fmla="*/ 3887038 w 9618580"/>
                      <a:gd name="connsiteY32" fmla="*/ 707886 h 707886"/>
                      <a:gd name="connsiteX33" fmla="*/ 3128867 w 9618580"/>
                      <a:gd name="connsiteY33" fmla="*/ 707886 h 707886"/>
                      <a:gd name="connsiteX34" fmla="*/ 2755440 w 9618580"/>
                      <a:gd name="connsiteY34" fmla="*/ 707886 h 707886"/>
                      <a:gd name="connsiteX35" fmla="*/ 2382013 w 9618580"/>
                      <a:gd name="connsiteY35" fmla="*/ 707886 h 707886"/>
                      <a:gd name="connsiteX36" fmla="*/ 1816214 w 9618580"/>
                      <a:gd name="connsiteY36" fmla="*/ 707886 h 707886"/>
                      <a:gd name="connsiteX37" fmla="*/ 1442787 w 9618580"/>
                      <a:gd name="connsiteY37" fmla="*/ 707886 h 707886"/>
                      <a:gd name="connsiteX38" fmla="*/ 1069360 w 9618580"/>
                      <a:gd name="connsiteY38" fmla="*/ 707886 h 707886"/>
                      <a:gd name="connsiteX39" fmla="*/ 0 w 9618580"/>
                      <a:gd name="connsiteY39" fmla="*/ 707886 h 707886"/>
                      <a:gd name="connsiteX40" fmla="*/ 0 w 9618580"/>
                      <a:gd name="connsiteY40" fmla="*/ 353943 h 707886"/>
                      <a:gd name="connsiteX41" fmla="*/ 0 w 9618580"/>
                      <a:gd name="connsiteY41"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618580" h="707886" fill="none" extrusionOk="0">
                        <a:moveTo>
                          <a:pt x="0" y="0"/>
                        </a:moveTo>
                        <a:cubicBezTo>
                          <a:pt x="86605" y="-9164"/>
                          <a:pt x="169585" y="28650"/>
                          <a:pt x="277241" y="0"/>
                        </a:cubicBezTo>
                        <a:cubicBezTo>
                          <a:pt x="384897" y="-28650"/>
                          <a:pt x="739343" y="60674"/>
                          <a:pt x="1035412" y="0"/>
                        </a:cubicBezTo>
                        <a:cubicBezTo>
                          <a:pt x="1331481" y="-60674"/>
                          <a:pt x="1390952" y="53967"/>
                          <a:pt x="1697396" y="0"/>
                        </a:cubicBezTo>
                        <a:cubicBezTo>
                          <a:pt x="2003840" y="-53967"/>
                          <a:pt x="2164407" y="6581"/>
                          <a:pt x="2359381" y="0"/>
                        </a:cubicBezTo>
                        <a:cubicBezTo>
                          <a:pt x="2554356" y="-6581"/>
                          <a:pt x="2860390" y="78532"/>
                          <a:pt x="3021366" y="0"/>
                        </a:cubicBezTo>
                        <a:cubicBezTo>
                          <a:pt x="3182342" y="-78532"/>
                          <a:pt x="3242970" y="18799"/>
                          <a:pt x="3394793" y="0"/>
                        </a:cubicBezTo>
                        <a:cubicBezTo>
                          <a:pt x="3546616" y="-18799"/>
                          <a:pt x="3575439" y="23491"/>
                          <a:pt x="3672034" y="0"/>
                        </a:cubicBezTo>
                        <a:cubicBezTo>
                          <a:pt x="3768629" y="-23491"/>
                          <a:pt x="3953064" y="44098"/>
                          <a:pt x="4045462" y="0"/>
                        </a:cubicBezTo>
                        <a:cubicBezTo>
                          <a:pt x="4137860" y="-44098"/>
                          <a:pt x="4606204" y="56858"/>
                          <a:pt x="4803632" y="0"/>
                        </a:cubicBezTo>
                        <a:cubicBezTo>
                          <a:pt x="5001060" y="-56858"/>
                          <a:pt x="5049728" y="28852"/>
                          <a:pt x="5177059" y="0"/>
                        </a:cubicBezTo>
                        <a:cubicBezTo>
                          <a:pt x="5304390" y="-28852"/>
                          <a:pt x="5461492" y="29719"/>
                          <a:pt x="5646672" y="0"/>
                        </a:cubicBezTo>
                        <a:cubicBezTo>
                          <a:pt x="5831852" y="-29719"/>
                          <a:pt x="6082871" y="38196"/>
                          <a:pt x="6212471" y="0"/>
                        </a:cubicBezTo>
                        <a:cubicBezTo>
                          <a:pt x="6342071" y="-38196"/>
                          <a:pt x="6653072" y="57195"/>
                          <a:pt x="6874456" y="0"/>
                        </a:cubicBezTo>
                        <a:cubicBezTo>
                          <a:pt x="7095841" y="-57195"/>
                          <a:pt x="7353994" y="55610"/>
                          <a:pt x="7536440" y="0"/>
                        </a:cubicBezTo>
                        <a:cubicBezTo>
                          <a:pt x="7718886" y="-55610"/>
                          <a:pt x="7728551" y="19287"/>
                          <a:pt x="7813682" y="0"/>
                        </a:cubicBezTo>
                        <a:cubicBezTo>
                          <a:pt x="7898813" y="-19287"/>
                          <a:pt x="8153204" y="7610"/>
                          <a:pt x="8283295" y="0"/>
                        </a:cubicBezTo>
                        <a:cubicBezTo>
                          <a:pt x="8413386" y="-7610"/>
                          <a:pt x="8734889" y="4888"/>
                          <a:pt x="8945279" y="0"/>
                        </a:cubicBezTo>
                        <a:cubicBezTo>
                          <a:pt x="9155669" y="-4888"/>
                          <a:pt x="9311199" y="2093"/>
                          <a:pt x="9618580" y="0"/>
                        </a:cubicBezTo>
                        <a:cubicBezTo>
                          <a:pt x="9634799" y="154211"/>
                          <a:pt x="9601469" y="283110"/>
                          <a:pt x="9618580" y="368101"/>
                        </a:cubicBezTo>
                        <a:cubicBezTo>
                          <a:pt x="9635691" y="453092"/>
                          <a:pt x="9580169" y="542074"/>
                          <a:pt x="9618580" y="707886"/>
                        </a:cubicBezTo>
                        <a:cubicBezTo>
                          <a:pt x="9525529" y="726317"/>
                          <a:pt x="9473810" y="702345"/>
                          <a:pt x="9341339" y="707886"/>
                        </a:cubicBezTo>
                        <a:cubicBezTo>
                          <a:pt x="9208868" y="713427"/>
                          <a:pt x="9039209" y="696230"/>
                          <a:pt x="8775540" y="707886"/>
                        </a:cubicBezTo>
                        <a:cubicBezTo>
                          <a:pt x="8511871" y="719542"/>
                          <a:pt x="8613073" y="697584"/>
                          <a:pt x="8498298" y="707886"/>
                        </a:cubicBezTo>
                        <a:cubicBezTo>
                          <a:pt x="8383523" y="718188"/>
                          <a:pt x="8023241" y="649342"/>
                          <a:pt x="7836314" y="707886"/>
                        </a:cubicBezTo>
                        <a:cubicBezTo>
                          <a:pt x="7649387" y="766430"/>
                          <a:pt x="7662240" y="689094"/>
                          <a:pt x="7559072" y="707886"/>
                        </a:cubicBezTo>
                        <a:cubicBezTo>
                          <a:pt x="7455904" y="726678"/>
                          <a:pt x="6966351" y="704613"/>
                          <a:pt x="6800902" y="707886"/>
                        </a:cubicBezTo>
                        <a:cubicBezTo>
                          <a:pt x="6635453" y="711159"/>
                          <a:pt x="6580703" y="701588"/>
                          <a:pt x="6523660" y="707886"/>
                        </a:cubicBezTo>
                        <a:cubicBezTo>
                          <a:pt x="6466617" y="714184"/>
                          <a:pt x="5970562" y="703187"/>
                          <a:pt x="5765490" y="707886"/>
                        </a:cubicBezTo>
                        <a:cubicBezTo>
                          <a:pt x="5560418" y="712585"/>
                          <a:pt x="5322537" y="702609"/>
                          <a:pt x="5007320" y="707886"/>
                        </a:cubicBezTo>
                        <a:cubicBezTo>
                          <a:pt x="4692103" y="713163"/>
                          <a:pt x="4701680" y="648241"/>
                          <a:pt x="4441521" y="707886"/>
                        </a:cubicBezTo>
                        <a:cubicBezTo>
                          <a:pt x="4181362" y="767531"/>
                          <a:pt x="4254415" y="678186"/>
                          <a:pt x="4164279" y="707886"/>
                        </a:cubicBezTo>
                        <a:cubicBezTo>
                          <a:pt x="4074143" y="737586"/>
                          <a:pt x="3942581" y="699212"/>
                          <a:pt x="3887038" y="707886"/>
                        </a:cubicBezTo>
                        <a:cubicBezTo>
                          <a:pt x="3831495" y="716560"/>
                          <a:pt x="3338527" y="655562"/>
                          <a:pt x="3128867" y="707886"/>
                        </a:cubicBezTo>
                        <a:cubicBezTo>
                          <a:pt x="2919207" y="760210"/>
                          <a:pt x="2834106" y="677889"/>
                          <a:pt x="2755440" y="707886"/>
                        </a:cubicBezTo>
                        <a:cubicBezTo>
                          <a:pt x="2676774" y="737883"/>
                          <a:pt x="2543290" y="680141"/>
                          <a:pt x="2382013" y="707886"/>
                        </a:cubicBezTo>
                        <a:cubicBezTo>
                          <a:pt x="2220736" y="735631"/>
                          <a:pt x="2035914" y="677185"/>
                          <a:pt x="1816214" y="707886"/>
                        </a:cubicBezTo>
                        <a:cubicBezTo>
                          <a:pt x="1596514" y="738587"/>
                          <a:pt x="1561529" y="687824"/>
                          <a:pt x="1442787" y="707886"/>
                        </a:cubicBezTo>
                        <a:cubicBezTo>
                          <a:pt x="1324045" y="727948"/>
                          <a:pt x="1170762" y="680685"/>
                          <a:pt x="1069360" y="707886"/>
                        </a:cubicBezTo>
                        <a:cubicBezTo>
                          <a:pt x="967958" y="735087"/>
                          <a:pt x="380795" y="697606"/>
                          <a:pt x="0" y="707886"/>
                        </a:cubicBezTo>
                        <a:cubicBezTo>
                          <a:pt x="-16074" y="560328"/>
                          <a:pt x="25926" y="524996"/>
                          <a:pt x="0" y="353943"/>
                        </a:cubicBezTo>
                        <a:cubicBezTo>
                          <a:pt x="-25926" y="182890"/>
                          <a:pt x="24506" y="169492"/>
                          <a:pt x="0" y="0"/>
                        </a:cubicBezTo>
                        <a:close/>
                      </a:path>
                      <a:path w="9618580" h="707886" stroke="0" extrusionOk="0">
                        <a:moveTo>
                          <a:pt x="0" y="0"/>
                        </a:moveTo>
                        <a:cubicBezTo>
                          <a:pt x="292391" y="-73160"/>
                          <a:pt x="557927" y="3107"/>
                          <a:pt x="758170" y="0"/>
                        </a:cubicBezTo>
                        <a:cubicBezTo>
                          <a:pt x="958413" y="-3107"/>
                          <a:pt x="1048224" y="18619"/>
                          <a:pt x="1323969" y="0"/>
                        </a:cubicBezTo>
                        <a:cubicBezTo>
                          <a:pt x="1599714" y="-18619"/>
                          <a:pt x="1523908" y="41206"/>
                          <a:pt x="1697396" y="0"/>
                        </a:cubicBezTo>
                        <a:cubicBezTo>
                          <a:pt x="1870884" y="-41206"/>
                          <a:pt x="2043197" y="51927"/>
                          <a:pt x="2263195" y="0"/>
                        </a:cubicBezTo>
                        <a:cubicBezTo>
                          <a:pt x="2483193" y="-51927"/>
                          <a:pt x="2801310" y="42700"/>
                          <a:pt x="3021366" y="0"/>
                        </a:cubicBezTo>
                        <a:cubicBezTo>
                          <a:pt x="3241422" y="-42700"/>
                          <a:pt x="3289240" y="24362"/>
                          <a:pt x="3394793" y="0"/>
                        </a:cubicBezTo>
                        <a:cubicBezTo>
                          <a:pt x="3500346" y="-24362"/>
                          <a:pt x="3556603" y="5629"/>
                          <a:pt x="3672034" y="0"/>
                        </a:cubicBezTo>
                        <a:cubicBezTo>
                          <a:pt x="3787465" y="-5629"/>
                          <a:pt x="4084457" y="3336"/>
                          <a:pt x="4237833" y="0"/>
                        </a:cubicBezTo>
                        <a:cubicBezTo>
                          <a:pt x="4391209" y="-3336"/>
                          <a:pt x="4524977" y="53909"/>
                          <a:pt x="4803632" y="0"/>
                        </a:cubicBezTo>
                        <a:cubicBezTo>
                          <a:pt x="5082287" y="-53909"/>
                          <a:pt x="5262075" y="25326"/>
                          <a:pt x="5465617" y="0"/>
                        </a:cubicBezTo>
                        <a:cubicBezTo>
                          <a:pt x="5669159" y="-25326"/>
                          <a:pt x="5769272" y="46501"/>
                          <a:pt x="5935230" y="0"/>
                        </a:cubicBezTo>
                        <a:cubicBezTo>
                          <a:pt x="6101188" y="-46501"/>
                          <a:pt x="6090306" y="31518"/>
                          <a:pt x="6212471" y="0"/>
                        </a:cubicBezTo>
                        <a:cubicBezTo>
                          <a:pt x="6334636" y="-31518"/>
                          <a:pt x="6409916" y="36546"/>
                          <a:pt x="6585898" y="0"/>
                        </a:cubicBezTo>
                        <a:cubicBezTo>
                          <a:pt x="6761880" y="-36546"/>
                          <a:pt x="7157790" y="21085"/>
                          <a:pt x="7344069" y="0"/>
                        </a:cubicBezTo>
                        <a:cubicBezTo>
                          <a:pt x="7530348" y="-21085"/>
                          <a:pt x="7575257" y="23215"/>
                          <a:pt x="7717496" y="0"/>
                        </a:cubicBezTo>
                        <a:cubicBezTo>
                          <a:pt x="7859735" y="-23215"/>
                          <a:pt x="7999449" y="21836"/>
                          <a:pt x="8090923" y="0"/>
                        </a:cubicBezTo>
                        <a:cubicBezTo>
                          <a:pt x="8182397" y="-21836"/>
                          <a:pt x="8325139" y="13426"/>
                          <a:pt x="8464350" y="0"/>
                        </a:cubicBezTo>
                        <a:cubicBezTo>
                          <a:pt x="8603561" y="-13426"/>
                          <a:pt x="9303545" y="117630"/>
                          <a:pt x="9618580" y="0"/>
                        </a:cubicBezTo>
                        <a:cubicBezTo>
                          <a:pt x="9633309" y="150672"/>
                          <a:pt x="9602443" y="192581"/>
                          <a:pt x="9618580" y="361022"/>
                        </a:cubicBezTo>
                        <a:cubicBezTo>
                          <a:pt x="9634717" y="529463"/>
                          <a:pt x="9613823" y="611921"/>
                          <a:pt x="9618580" y="707886"/>
                        </a:cubicBezTo>
                        <a:cubicBezTo>
                          <a:pt x="9387981" y="744902"/>
                          <a:pt x="9362167" y="652073"/>
                          <a:pt x="9148967" y="707886"/>
                        </a:cubicBezTo>
                        <a:cubicBezTo>
                          <a:pt x="8935767" y="763699"/>
                          <a:pt x="8587620" y="636174"/>
                          <a:pt x="8390797" y="707886"/>
                        </a:cubicBezTo>
                        <a:cubicBezTo>
                          <a:pt x="8193974" y="779598"/>
                          <a:pt x="8077142" y="676295"/>
                          <a:pt x="7824998" y="707886"/>
                        </a:cubicBezTo>
                        <a:cubicBezTo>
                          <a:pt x="7572854" y="739477"/>
                          <a:pt x="7458250" y="673110"/>
                          <a:pt x="7259199" y="707886"/>
                        </a:cubicBezTo>
                        <a:cubicBezTo>
                          <a:pt x="7060148" y="742662"/>
                          <a:pt x="6916293" y="660756"/>
                          <a:pt x="6597214" y="707886"/>
                        </a:cubicBezTo>
                        <a:cubicBezTo>
                          <a:pt x="6278135" y="755016"/>
                          <a:pt x="6208072" y="626257"/>
                          <a:pt x="5839044" y="707886"/>
                        </a:cubicBezTo>
                        <a:cubicBezTo>
                          <a:pt x="5470016" y="789515"/>
                          <a:pt x="5636767" y="705944"/>
                          <a:pt x="5561802" y="707886"/>
                        </a:cubicBezTo>
                        <a:cubicBezTo>
                          <a:pt x="5486837" y="709828"/>
                          <a:pt x="5375039" y="703639"/>
                          <a:pt x="5284561" y="707886"/>
                        </a:cubicBezTo>
                        <a:cubicBezTo>
                          <a:pt x="5194083" y="712133"/>
                          <a:pt x="4999196" y="704990"/>
                          <a:pt x="4814948" y="707886"/>
                        </a:cubicBezTo>
                        <a:cubicBezTo>
                          <a:pt x="4630700" y="710782"/>
                          <a:pt x="4366624" y="689700"/>
                          <a:pt x="4249149" y="707886"/>
                        </a:cubicBezTo>
                        <a:cubicBezTo>
                          <a:pt x="4131674" y="726072"/>
                          <a:pt x="3943293" y="661436"/>
                          <a:pt x="3779536" y="707886"/>
                        </a:cubicBezTo>
                        <a:cubicBezTo>
                          <a:pt x="3615779" y="754336"/>
                          <a:pt x="3347500" y="702954"/>
                          <a:pt x="3117552" y="707886"/>
                        </a:cubicBezTo>
                        <a:cubicBezTo>
                          <a:pt x="2887604" y="712818"/>
                          <a:pt x="2550329" y="679969"/>
                          <a:pt x="2359381" y="707886"/>
                        </a:cubicBezTo>
                        <a:cubicBezTo>
                          <a:pt x="2168433" y="735803"/>
                          <a:pt x="1988967" y="687278"/>
                          <a:pt x="1793582" y="707886"/>
                        </a:cubicBezTo>
                        <a:cubicBezTo>
                          <a:pt x="1598197" y="728494"/>
                          <a:pt x="1543758" y="695783"/>
                          <a:pt x="1323969" y="707886"/>
                        </a:cubicBezTo>
                        <a:cubicBezTo>
                          <a:pt x="1104180" y="719989"/>
                          <a:pt x="890735" y="632393"/>
                          <a:pt x="565799" y="707886"/>
                        </a:cubicBezTo>
                        <a:cubicBezTo>
                          <a:pt x="240863" y="783379"/>
                          <a:pt x="143865" y="707096"/>
                          <a:pt x="0" y="707886"/>
                        </a:cubicBezTo>
                        <a:cubicBezTo>
                          <a:pt x="-28163" y="591776"/>
                          <a:pt x="42890" y="432820"/>
                          <a:pt x="0" y="346864"/>
                        </a:cubicBezTo>
                        <a:cubicBezTo>
                          <a:pt x="-42890" y="260908"/>
                          <a:pt x="3041" y="93313"/>
                          <a:pt x="0" y="0"/>
                        </a:cubicBezTo>
                        <a:close/>
                      </a:path>
                    </a:pathLst>
                  </a:custGeom>
                  <ask:type>
                    <ask:lineSketchNone/>
                  </ask:type>
                </ask:lineSketchStyleProps>
              </a:ext>
            </a:extLst>
          </a:ln>
        </p:spPr>
        <p:txBody>
          <a:bodyPr wrap="square" rtlCol="0">
            <a:spAutoFit/>
          </a:bodyPr>
          <a:lstStyle/>
          <a:p>
            <a:pPr algn="ctr"/>
            <a:r>
              <a:rPr lang="en-US" sz="2000" dirty="0">
                <a:solidFill>
                  <a:schemeClr val="accent2"/>
                </a:solidFill>
                <a:latin typeface="Century Gothic" panose="020B0502020202020204" pitchFamily="34" charset="0"/>
              </a:rPr>
              <a:t>Teachers will be split up by grade level or subject area groups.  </a:t>
            </a:r>
          </a:p>
          <a:p>
            <a:pPr algn="ctr"/>
            <a:r>
              <a:rPr lang="en-US" sz="2000" dirty="0">
                <a:solidFill>
                  <a:schemeClr val="accent2"/>
                </a:solidFill>
                <a:latin typeface="Century Gothic" panose="020B0502020202020204" pitchFamily="34" charset="0"/>
              </a:rPr>
              <a:t>In these groups, teachers will…</a:t>
            </a:r>
          </a:p>
        </p:txBody>
      </p:sp>
    </p:spTree>
    <p:extLst>
      <p:ext uri="{BB962C8B-B14F-4D97-AF65-F5344CB8AC3E}">
        <p14:creationId xmlns:p14="http://schemas.microsoft.com/office/powerpoint/2010/main" val="327743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eamless floral pattern in white on a blue background">
            <a:extLst>
              <a:ext uri="{FF2B5EF4-FFF2-40B4-BE49-F238E27FC236}">
                <a16:creationId xmlns:a16="http://schemas.microsoft.com/office/drawing/2014/main" id="{9C1C3822-35B3-4C44-AF55-5B59896972F5}"/>
              </a:ext>
            </a:extLst>
          </p:cNvPr>
          <p:cNvPicPr>
            <a:picLocks noChangeAspect="1"/>
          </p:cNvPicPr>
          <p:nvPr/>
        </p:nvPicPr>
        <p:blipFill rotWithShape="1">
          <a:blip r:embed="rId3">
            <a:alphaModFix/>
            <a:duotone>
              <a:schemeClr val="accent3">
                <a:shade val="45000"/>
                <a:satMod val="135000"/>
              </a:schemeClr>
              <a:prstClr val="white"/>
            </a:duotone>
            <a:extLst>
              <a:ext uri="{28A0092B-C50C-407E-A947-70E740481C1C}">
                <a14:useLocalDpi xmlns:a14="http://schemas.microsoft.com/office/drawing/2010/main" val="0"/>
              </a:ext>
            </a:extLst>
          </a:blip>
          <a:srcRect t="22100" r="-1" b="21636"/>
          <a:stretch/>
        </p:blipFill>
        <p:spPr>
          <a:xfrm>
            <a:off x="3070" y="0"/>
            <a:ext cx="12188930" cy="6857990"/>
          </a:xfrm>
          <a:prstGeom prst="rect">
            <a:avLst/>
          </a:prstGeom>
        </p:spPr>
      </p:pic>
      <p:sp>
        <p:nvSpPr>
          <p:cNvPr id="43" name="Rectangle 42">
            <a:extLst>
              <a:ext uri="{FF2B5EF4-FFF2-40B4-BE49-F238E27FC236}">
                <a16:creationId xmlns:a16="http://schemas.microsoft.com/office/drawing/2014/main" id="{8F51725E-A483-43B2-A6F2-C44F502FE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0E395A-412F-4947-AB14-3E4B8CD446CA}"/>
              </a:ext>
            </a:extLst>
          </p:cNvPr>
          <p:cNvSpPr>
            <a:spLocks noGrp="1"/>
          </p:cNvSpPr>
          <p:nvPr>
            <p:ph type="ctrTitle"/>
          </p:nvPr>
        </p:nvSpPr>
        <p:spPr>
          <a:xfrm>
            <a:off x="1522476" y="1305383"/>
            <a:ext cx="9144000" cy="3063240"/>
          </a:xfrm>
          <a:effectLst>
            <a:outerShdw blurRad="50800" dist="38100" algn="l" rotWithShape="0">
              <a:prstClr val="black">
                <a:alpha val="40000"/>
              </a:prstClr>
            </a:outerShdw>
          </a:effectLst>
        </p:spPr>
        <p:txBody>
          <a:bodyPr>
            <a:normAutofit/>
          </a:bodyPr>
          <a:lstStyle/>
          <a:p>
            <a:pPr algn="ctr"/>
            <a:r>
              <a:rPr lang="en-US" sz="10000" dirty="0">
                <a:solidFill>
                  <a:schemeClr val="bg1"/>
                </a:solidFill>
              </a:rPr>
              <a:t>Questions?</a:t>
            </a:r>
          </a:p>
        </p:txBody>
      </p:sp>
      <p:sp>
        <p:nvSpPr>
          <p:cNvPr id="45"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686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4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0E395A-412F-4947-AB14-3E4B8CD446CA}"/>
              </a:ext>
            </a:extLst>
          </p:cNvPr>
          <p:cNvSpPr>
            <a:spLocks noGrp="1"/>
          </p:cNvSpPr>
          <p:nvPr>
            <p:ph type="ctrTitle"/>
          </p:nvPr>
        </p:nvSpPr>
        <p:spPr>
          <a:xfrm>
            <a:off x="5297762" y="-181556"/>
            <a:ext cx="6251110" cy="3566160"/>
          </a:xfrm>
        </p:spPr>
        <p:txBody>
          <a:bodyPr anchor="b">
            <a:normAutofit/>
          </a:bodyPr>
          <a:lstStyle/>
          <a:p>
            <a:r>
              <a:rPr lang="en-US" sz="8000" dirty="0">
                <a:solidFill>
                  <a:schemeClr val="accent3"/>
                </a:solidFill>
              </a:rPr>
              <a:t>Feedback</a:t>
            </a:r>
          </a:p>
        </p:txBody>
      </p:sp>
      <p:sp>
        <p:nvSpPr>
          <p:cNvPr id="57"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eamless floral pattern in white on a blue background">
            <a:extLst>
              <a:ext uri="{FF2B5EF4-FFF2-40B4-BE49-F238E27FC236}">
                <a16:creationId xmlns:a16="http://schemas.microsoft.com/office/drawing/2014/main" id="{9C1C3822-35B3-4C44-AF55-5B59896972F5}"/>
              </a:ext>
            </a:extLst>
          </p:cNvPr>
          <p:cNvPicPr>
            <a:picLocks noChangeAspect="1"/>
          </p:cNvPicPr>
          <p:nvPr/>
        </p:nvPicPr>
        <p:blipFill rotWithShape="1">
          <a:blip r:embed="rId3">
            <a:extLst>
              <a:ext uri="{28A0092B-C50C-407E-A947-70E740481C1C}">
                <a14:useLocalDpi xmlns:a14="http://schemas.microsoft.com/office/drawing/2010/main" val="0"/>
              </a:ext>
            </a:extLst>
          </a:blip>
          <a:srcRect l="15091" r="1699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Rectangle 2">
            <a:extLst>
              <a:ext uri="{FF2B5EF4-FFF2-40B4-BE49-F238E27FC236}">
                <a16:creationId xmlns:a16="http://schemas.microsoft.com/office/drawing/2014/main" id="{BFC8FE84-3A81-4053-888A-8C72AB082719}"/>
              </a:ext>
            </a:extLst>
          </p:cNvPr>
          <p:cNvSpPr/>
          <p:nvPr/>
        </p:nvSpPr>
        <p:spPr>
          <a:xfrm>
            <a:off x="5412862" y="3384604"/>
            <a:ext cx="5140935" cy="1964635"/>
          </a:xfrm>
          <a:custGeom>
            <a:avLst/>
            <a:gdLst>
              <a:gd name="connsiteX0" fmla="*/ 0 w 5140935"/>
              <a:gd name="connsiteY0" fmla="*/ 0 h 1964635"/>
              <a:gd name="connsiteX1" fmla="*/ 642617 w 5140935"/>
              <a:gd name="connsiteY1" fmla="*/ 0 h 1964635"/>
              <a:gd name="connsiteX2" fmla="*/ 1131006 w 5140935"/>
              <a:gd name="connsiteY2" fmla="*/ 0 h 1964635"/>
              <a:gd name="connsiteX3" fmla="*/ 1722213 w 5140935"/>
              <a:gd name="connsiteY3" fmla="*/ 0 h 1964635"/>
              <a:gd name="connsiteX4" fmla="*/ 2467649 w 5140935"/>
              <a:gd name="connsiteY4" fmla="*/ 0 h 1964635"/>
              <a:gd name="connsiteX5" fmla="*/ 3161675 w 5140935"/>
              <a:gd name="connsiteY5" fmla="*/ 0 h 1964635"/>
              <a:gd name="connsiteX6" fmla="*/ 3907111 w 5140935"/>
              <a:gd name="connsiteY6" fmla="*/ 0 h 1964635"/>
              <a:gd name="connsiteX7" fmla="*/ 4446909 w 5140935"/>
              <a:gd name="connsiteY7" fmla="*/ 0 h 1964635"/>
              <a:gd name="connsiteX8" fmla="*/ 5140935 w 5140935"/>
              <a:gd name="connsiteY8" fmla="*/ 0 h 1964635"/>
              <a:gd name="connsiteX9" fmla="*/ 5140935 w 5140935"/>
              <a:gd name="connsiteY9" fmla="*/ 635232 h 1964635"/>
              <a:gd name="connsiteX10" fmla="*/ 5140935 w 5140935"/>
              <a:gd name="connsiteY10" fmla="*/ 1250818 h 1964635"/>
              <a:gd name="connsiteX11" fmla="*/ 5140935 w 5140935"/>
              <a:gd name="connsiteY11" fmla="*/ 1964635 h 1964635"/>
              <a:gd name="connsiteX12" fmla="*/ 4549727 w 5140935"/>
              <a:gd name="connsiteY12" fmla="*/ 1964635 h 1964635"/>
              <a:gd name="connsiteX13" fmla="*/ 3804292 w 5140935"/>
              <a:gd name="connsiteY13" fmla="*/ 1964635 h 1964635"/>
              <a:gd name="connsiteX14" fmla="*/ 3161675 w 5140935"/>
              <a:gd name="connsiteY14" fmla="*/ 1964635 h 1964635"/>
              <a:gd name="connsiteX15" fmla="*/ 2467649 w 5140935"/>
              <a:gd name="connsiteY15" fmla="*/ 1964635 h 1964635"/>
              <a:gd name="connsiteX16" fmla="*/ 1979260 w 5140935"/>
              <a:gd name="connsiteY16" fmla="*/ 1964635 h 1964635"/>
              <a:gd name="connsiteX17" fmla="*/ 1388052 w 5140935"/>
              <a:gd name="connsiteY17" fmla="*/ 1964635 h 1964635"/>
              <a:gd name="connsiteX18" fmla="*/ 694026 w 5140935"/>
              <a:gd name="connsiteY18" fmla="*/ 1964635 h 1964635"/>
              <a:gd name="connsiteX19" fmla="*/ 0 w 5140935"/>
              <a:gd name="connsiteY19" fmla="*/ 1964635 h 1964635"/>
              <a:gd name="connsiteX20" fmla="*/ 0 w 5140935"/>
              <a:gd name="connsiteY20" fmla="*/ 1290110 h 1964635"/>
              <a:gd name="connsiteX21" fmla="*/ 0 w 5140935"/>
              <a:gd name="connsiteY21" fmla="*/ 595939 h 1964635"/>
              <a:gd name="connsiteX22" fmla="*/ 0 w 5140935"/>
              <a:gd name="connsiteY22" fmla="*/ 0 h 196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0935" h="1964635" fill="none" extrusionOk="0">
                <a:moveTo>
                  <a:pt x="0" y="0"/>
                </a:moveTo>
                <a:cubicBezTo>
                  <a:pt x="286599" y="-3556"/>
                  <a:pt x="395031" y="-29030"/>
                  <a:pt x="642617" y="0"/>
                </a:cubicBezTo>
                <a:cubicBezTo>
                  <a:pt x="890203" y="29030"/>
                  <a:pt x="983877" y="18254"/>
                  <a:pt x="1131006" y="0"/>
                </a:cubicBezTo>
                <a:cubicBezTo>
                  <a:pt x="1278135" y="-18254"/>
                  <a:pt x="1461801" y="-29379"/>
                  <a:pt x="1722213" y="0"/>
                </a:cubicBezTo>
                <a:cubicBezTo>
                  <a:pt x="1982625" y="29379"/>
                  <a:pt x="2222623" y="-1379"/>
                  <a:pt x="2467649" y="0"/>
                </a:cubicBezTo>
                <a:cubicBezTo>
                  <a:pt x="2712675" y="1379"/>
                  <a:pt x="2885530" y="9950"/>
                  <a:pt x="3161675" y="0"/>
                </a:cubicBezTo>
                <a:cubicBezTo>
                  <a:pt x="3437820" y="-9950"/>
                  <a:pt x="3575691" y="32654"/>
                  <a:pt x="3907111" y="0"/>
                </a:cubicBezTo>
                <a:cubicBezTo>
                  <a:pt x="4238531" y="-32654"/>
                  <a:pt x="4234923" y="21339"/>
                  <a:pt x="4446909" y="0"/>
                </a:cubicBezTo>
                <a:cubicBezTo>
                  <a:pt x="4658895" y="-21339"/>
                  <a:pt x="4829486" y="-17320"/>
                  <a:pt x="5140935" y="0"/>
                </a:cubicBezTo>
                <a:cubicBezTo>
                  <a:pt x="5144722" y="213565"/>
                  <a:pt x="5123633" y="390514"/>
                  <a:pt x="5140935" y="635232"/>
                </a:cubicBezTo>
                <a:cubicBezTo>
                  <a:pt x="5158237" y="879950"/>
                  <a:pt x="5165909" y="957099"/>
                  <a:pt x="5140935" y="1250818"/>
                </a:cubicBezTo>
                <a:cubicBezTo>
                  <a:pt x="5115961" y="1544537"/>
                  <a:pt x="5135800" y="1801701"/>
                  <a:pt x="5140935" y="1964635"/>
                </a:cubicBezTo>
                <a:cubicBezTo>
                  <a:pt x="4925397" y="1965689"/>
                  <a:pt x="4724624" y="1943956"/>
                  <a:pt x="4549727" y="1964635"/>
                </a:cubicBezTo>
                <a:cubicBezTo>
                  <a:pt x="4374830" y="1985314"/>
                  <a:pt x="3958085" y="1939178"/>
                  <a:pt x="3804292" y="1964635"/>
                </a:cubicBezTo>
                <a:cubicBezTo>
                  <a:pt x="3650499" y="1990092"/>
                  <a:pt x="3461419" y="1947691"/>
                  <a:pt x="3161675" y="1964635"/>
                </a:cubicBezTo>
                <a:cubicBezTo>
                  <a:pt x="2861931" y="1981579"/>
                  <a:pt x="2636782" y="1988527"/>
                  <a:pt x="2467649" y="1964635"/>
                </a:cubicBezTo>
                <a:cubicBezTo>
                  <a:pt x="2298516" y="1940743"/>
                  <a:pt x="2132198" y="1984357"/>
                  <a:pt x="1979260" y="1964635"/>
                </a:cubicBezTo>
                <a:cubicBezTo>
                  <a:pt x="1826322" y="1944913"/>
                  <a:pt x="1595026" y="1941321"/>
                  <a:pt x="1388052" y="1964635"/>
                </a:cubicBezTo>
                <a:cubicBezTo>
                  <a:pt x="1181078" y="1987949"/>
                  <a:pt x="999108" y="1992650"/>
                  <a:pt x="694026" y="1964635"/>
                </a:cubicBezTo>
                <a:cubicBezTo>
                  <a:pt x="388944" y="1936620"/>
                  <a:pt x="194143" y="1972077"/>
                  <a:pt x="0" y="1964635"/>
                </a:cubicBezTo>
                <a:cubicBezTo>
                  <a:pt x="3655" y="1730628"/>
                  <a:pt x="-28525" y="1599984"/>
                  <a:pt x="0" y="1290110"/>
                </a:cubicBezTo>
                <a:cubicBezTo>
                  <a:pt x="28525" y="980236"/>
                  <a:pt x="28937" y="759492"/>
                  <a:pt x="0" y="595939"/>
                </a:cubicBezTo>
                <a:cubicBezTo>
                  <a:pt x="-28937" y="432386"/>
                  <a:pt x="-24586" y="223718"/>
                  <a:pt x="0" y="0"/>
                </a:cubicBezTo>
                <a:close/>
              </a:path>
              <a:path w="5140935" h="1964635" stroke="0" extrusionOk="0">
                <a:moveTo>
                  <a:pt x="0" y="0"/>
                </a:moveTo>
                <a:cubicBezTo>
                  <a:pt x="313257" y="-5055"/>
                  <a:pt x="470162" y="6304"/>
                  <a:pt x="694026" y="0"/>
                </a:cubicBezTo>
                <a:cubicBezTo>
                  <a:pt x="917890" y="-6304"/>
                  <a:pt x="1032765" y="3313"/>
                  <a:pt x="1285234" y="0"/>
                </a:cubicBezTo>
                <a:cubicBezTo>
                  <a:pt x="1537703" y="-3313"/>
                  <a:pt x="1733586" y="18835"/>
                  <a:pt x="1876441" y="0"/>
                </a:cubicBezTo>
                <a:cubicBezTo>
                  <a:pt x="2019296" y="-18835"/>
                  <a:pt x="2228460" y="-11242"/>
                  <a:pt x="2519058" y="0"/>
                </a:cubicBezTo>
                <a:cubicBezTo>
                  <a:pt x="2809656" y="11242"/>
                  <a:pt x="2899248" y="7369"/>
                  <a:pt x="3058856" y="0"/>
                </a:cubicBezTo>
                <a:cubicBezTo>
                  <a:pt x="3218464" y="-7369"/>
                  <a:pt x="3374707" y="22443"/>
                  <a:pt x="3650064" y="0"/>
                </a:cubicBezTo>
                <a:cubicBezTo>
                  <a:pt x="3925421" y="-22443"/>
                  <a:pt x="4077147" y="-6297"/>
                  <a:pt x="4395499" y="0"/>
                </a:cubicBezTo>
                <a:cubicBezTo>
                  <a:pt x="4713852" y="6297"/>
                  <a:pt x="4903964" y="-33253"/>
                  <a:pt x="5140935" y="0"/>
                </a:cubicBezTo>
                <a:cubicBezTo>
                  <a:pt x="5147096" y="233886"/>
                  <a:pt x="5113280" y="332698"/>
                  <a:pt x="5140935" y="615586"/>
                </a:cubicBezTo>
                <a:cubicBezTo>
                  <a:pt x="5168590" y="898474"/>
                  <a:pt x="5117418" y="1023842"/>
                  <a:pt x="5140935" y="1290110"/>
                </a:cubicBezTo>
                <a:cubicBezTo>
                  <a:pt x="5164452" y="1556378"/>
                  <a:pt x="5157855" y="1769632"/>
                  <a:pt x="5140935" y="1964635"/>
                </a:cubicBezTo>
                <a:cubicBezTo>
                  <a:pt x="4979634" y="1984795"/>
                  <a:pt x="4636110" y="1941852"/>
                  <a:pt x="4498318" y="1964635"/>
                </a:cubicBezTo>
                <a:cubicBezTo>
                  <a:pt x="4360526" y="1987418"/>
                  <a:pt x="4029904" y="1963207"/>
                  <a:pt x="3804292" y="1964635"/>
                </a:cubicBezTo>
                <a:cubicBezTo>
                  <a:pt x="3578680" y="1966063"/>
                  <a:pt x="3494736" y="1983579"/>
                  <a:pt x="3213084" y="1964635"/>
                </a:cubicBezTo>
                <a:cubicBezTo>
                  <a:pt x="2931432" y="1945691"/>
                  <a:pt x="2861096" y="1947235"/>
                  <a:pt x="2570468" y="1964635"/>
                </a:cubicBezTo>
                <a:cubicBezTo>
                  <a:pt x="2279840" y="1982035"/>
                  <a:pt x="2264045" y="1971893"/>
                  <a:pt x="2082079" y="1964635"/>
                </a:cubicBezTo>
                <a:cubicBezTo>
                  <a:pt x="1900113" y="1957377"/>
                  <a:pt x="1724832" y="1942785"/>
                  <a:pt x="1490871" y="1964635"/>
                </a:cubicBezTo>
                <a:cubicBezTo>
                  <a:pt x="1256910" y="1986485"/>
                  <a:pt x="1079337" y="1942642"/>
                  <a:pt x="899664" y="1964635"/>
                </a:cubicBezTo>
                <a:cubicBezTo>
                  <a:pt x="719991" y="1986628"/>
                  <a:pt x="306593" y="1963010"/>
                  <a:pt x="0" y="1964635"/>
                </a:cubicBezTo>
                <a:cubicBezTo>
                  <a:pt x="-6915" y="1745295"/>
                  <a:pt x="5284" y="1516378"/>
                  <a:pt x="0" y="1368696"/>
                </a:cubicBezTo>
                <a:cubicBezTo>
                  <a:pt x="-5284" y="1221014"/>
                  <a:pt x="-12969" y="875492"/>
                  <a:pt x="0" y="733464"/>
                </a:cubicBezTo>
                <a:cubicBezTo>
                  <a:pt x="12969" y="591436"/>
                  <a:pt x="-12416" y="213639"/>
                  <a:pt x="0" y="0"/>
                </a:cubicBezTo>
                <a:close/>
              </a:path>
            </a:pathLst>
          </a:custGeom>
          <a:ln>
            <a:solidFill>
              <a:schemeClr val="accent1"/>
            </a:solidFill>
            <a:extLst>
              <a:ext uri="{C807C97D-BFC1-408E-A445-0C87EB9F89A2}">
                <ask:lineSketchStyleProps xmlns:ask="http://schemas.microsoft.com/office/drawing/2018/sketchyshapes" sd="266226949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3"/>
                </a:solidFill>
                <a:latin typeface="Century Gothic" panose="020B0502020202020204" pitchFamily="34" charset="0"/>
              </a:rPr>
              <a:t>Please fill out the feedback form provided to help us improve our trainings and better support you in the future!</a:t>
            </a:r>
          </a:p>
        </p:txBody>
      </p:sp>
    </p:spTree>
    <p:extLst>
      <p:ext uri="{BB962C8B-B14F-4D97-AF65-F5344CB8AC3E}">
        <p14:creationId xmlns:p14="http://schemas.microsoft.com/office/powerpoint/2010/main" val="223880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3">
                                            <p:txEl>
                                              <p:pRg st="0" end="0"/>
                                            </p:txEl>
                                          </p:spTgt>
                                        </p:tgtEl>
                                        <p:attrNameLst>
                                          <p:attrName>r</p:attrName>
                                        </p:attrNameLst>
                                      </p:cBhvr>
                                    </p:animRot>
                                    <p:animRot by="-240000">
                                      <p:cBhvr>
                                        <p:cTn id="12" dur="200" fill="hold">
                                          <p:stCondLst>
                                            <p:cond delay="200"/>
                                          </p:stCondLst>
                                        </p:cTn>
                                        <p:tgtEl>
                                          <p:spTgt spid="3">
                                            <p:txEl>
                                              <p:pRg st="0" end="0"/>
                                            </p:txEl>
                                          </p:spTgt>
                                        </p:tgtEl>
                                        <p:attrNameLst>
                                          <p:attrName>r</p:attrName>
                                        </p:attrNameLst>
                                      </p:cBhvr>
                                    </p:animRot>
                                    <p:animRot by="240000">
                                      <p:cBhvr>
                                        <p:cTn id="13" dur="200" fill="hold">
                                          <p:stCondLst>
                                            <p:cond delay="400"/>
                                          </p:stCondLst>
                                        </p:cTn>
                                        <p:tgtEl>
                                          <p:spTgt spid="3">
                                            <p:txEl>
                                              <p:pRg st="0" end="0"/>
                                            </p:txEl>
                                          </p:spTgt>
                                        </p:tgtEl>
                                        <p:attrNameLst>
                                          <p:attrName>r</p:attrName>
                                        </p:attrNameLst>
                                      </p:cBhvr>
                                    </p:animRot>
                                    <p:animRot by="-240000">
                                      <p:cBhvr>
                                        <p:cTn id="14" dur="200" fill="hold">
                                          <p:stCondLst>
                                            <p:cond delay="600"/>
                                          </p:stCondLst>
                                        </p:cTn>
                                        <p:tgtEl>
                                          <p:spTgt spid="3">
                                            <p:txEl>
                                              <p:pRg st="0" end="0"/>
                                            </p:txEl>
                                          </p:spTgt>
                                        </p:tgtEl>
                                        <p:attrNameLst>
                                          <p:attrName>r</p:attrName>
                                        </p:attrNameLst>
                                      </p:cBhvr>
                                    </p:animRot>
                                    <p:animRot by="120000">
                                      <p:cBhvr>
                                        <p:cTn id="15" dur="200" fill="hold">
                                          <p:stCondLst>
                                            <p:cond delay="80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ketchyVTI">
  <a:themeElements>
    <a:clrScheme name="Custom 1">
      <a:dk1>
        <a:sysClr val="windowText" lastClr="000000"/>
      </a:dk1>
      <a:lt1>
        <a:sysClr val="window" lastClr="FFFFFF"/>
      </a:lt1>
      <a:dk2>
        <a:srgbClr val="44546A"/>
      </a:dk2>
      <a:lt2>
        <a:srgbClr val="E7E6E6"/>
      </a:lt2>
      <a:accent1>
        <a:srgbClr val="DCEEF1"/>
      </a:accent1>
      <a:accent2>
        <a:srgbClr val="034772"/>
      </a:accent2>
      <a:accent3>
        <a:srgbClr val="6387A8"/>
      </a:accent3>
      <a:accent4>
        <a:srgbClr val="DA9359"/>
      </a:accent4>
      <a:accent5>
        <a:srgbClr val="F3B5A8"/>
      </a:accent5>
      <a:accent6>
        <a:srgbClr val="E7E6E6"/>
      </a:accent6>
      <a:hlink>
        <a:srgbClr val="0563C1"/>
      </a:hlink>
      <a:folHlink>
        <a:srgbClr val="954F72"/>
      </a:folHlink>
    </a:clrScheme>
    <a:fontScheme name="Custom 1">
      <a:majorFont>
        <a:latin typeface="Peace Sans"/>
        <a:ea typeface=""/>
        <a:cs typeface=""/>
      </a:majorFont>
      <a:minorFont>
        <a:latin typeface="Barle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D2D274E67A404CBD0A61B14165A646" ma:contentTypeVersion="0" ma:contentTypeDescription="Create a new document." ma:contentTypeScope="" ma:versionID="c4ed37de2929602c78241c7cb7efc105">
  <xsd:schema xmlns:xsd="http://www.w3.org/2001/XMLSchema" xmlns:xs="http://www.w3.org/2001/XMLSchema" xmlns:p="http://schemas.microsoft.com/office/2006/metadata/properties" targetNamespace="http://schemas.microsoft.com/office/2006/metadata/properties" ma:root="true" ma:fieldsID="b34a06aea5a78c3cafabc11dd8a9192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220219-987C-49B0-9CC9-E1B6375172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4319FCB-1A47-48E8-908C-58755A4EDE44}">
  <ds:schemaRefs>
    <ds:schemaRef ds:uri="http://schemas.microsoft.com/sharepoint/v3/contenttype/forms"/>
  </ds:schemaRefs>
</ds:datastoreItem>
</file>

<file path=customXml/itemProps3.xml><?xml version="1.0" encoding="utf-8"?>
<ds:datastoreItem xmlns:ds="http://schemas.openxmlformats.org/officeDocument/2006/customXml" ds:itemID="{4ABA04BA-394F-4EE3-AA75-9BFFECCDBE0A}">
  <ds:schemaRefs>
    <ds:schemaRef ds:uri="http://purl.org/dc/elements/1.1/"/>
    <ds:schemaRef ds:uri="http://schemas.openxmlformats.org/package/2006/metadata/core-properties"/>
    <ds:schemaRef ds:uri="http://purl.org/dc/dcmitype/"/>
    <ds:schemaRef ds:uri="http://www.w3.org/XML/1998/namespace"/>
    <ds:schemaRef ds:uri="http://schemas.microsoft.com/office/2006/metadata/properties"/>
    <ds:schemaRef ds:uri="http://purl.org/dc/terms/"/>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292</TotalTime>
  <Words>960</Words>
  <Application>Microsoft Office PowerPoint</Application>
  <PresentationFormat>Widescreen</PresentationFormat>
  <Paragraphs>106</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Barley</vt:lpstr>
      <vt:lpstr>Calibri</vt:lpstr>
      <vt:lpstr>Century Gothic</vt:lpstr>
      <vt:lpstr>Courier New</vt:lpstr>
      <vt:lpstr>Mangal Pro</vt:lpstr>
      <vt:lpstr>Peace Sans</vt:lpstr>
      <vt:lpstr>SketchyVTI</vt:lpstr>
      <vt:lpstr>Transforming Instruction</vt:lpstr>
      <vt:lpstr>Goals:</vt:lpstr>
      <vt:lpstr>Connecting the Dots</vt:lpstr>
      <vt:lpstr>Current Reality</vt:lpstr>
      <vt:lpstr>Group Discussion</vt:lpstr>
      <vt:lpstr>PowerPoint Presentation</vt:lpstr>
      <vt:lpstr>Group Discussion</vt:lpstr>
      <vt:lpstr>Comparing Engagement Strategies</vt:lpstr>
      <vt:lpstr>Making Connections</vt:lpstr>
      <vt:lpstr>Classroom Application</vt:lpstr>
      <vt:lpstr>Lesson Design Groups</vt:lpstr>
      <vt:lpstr>PowerPoint Presentation</vt:lpstr>
      <vt:lpstr>Questions?</vt:lpstr>
      <vt:lpstr>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Instruction</dc:title>
  <dc:creator>Tomczak, Julie J.</dc:creator>
  <cp:lastModifiedBy>Tomczak, Julie J.</cp:lastModifiedBy>
  <cp:revision>2</cp:revision>
  <dcterms:created xsi:type="dcterms:W3CDTF">2021-10-02T11:48:36Z</dcterms:created>
  <dcterms:modified xsi:type="dcterms:W3CDTF">2021-10-02T17:08:00Z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0x0101001BD2D274E67A404CBD0A61B14165A646</vt:lpwstr>
  </property>
</Properties>
</file>